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3" r:id="rId4"/>
    <p:sldMasterId id="2147483692" r:id="rId5"/>
  </p:sldMasterIdLst>
  <p:notesMasterIdLst>
    <p:notesMasterId r:id="rId42"/>
  </p:notesMasterIdLst>
  <p:handoutMasterIdLst>
    <p:handoutMasterId r:id="rId43"/>
  </p:handoutMasterIdLst>
  <p:sldIdLst>
    <p:sldId id="327" r:id="rId6"/>
    <p:sldId id="328" r:id="rId7"/>
    <p:sldId id="330" r:id="rId8"/>
    <p:sldId id="293" r:id="rId9"/>
    <p:sldId id="283" r:id="rId10"/>
    <p:sldId id="291" r:id="rId11"/>
    <p:sldId id="294" r:id="rId12"/>
    <p:sldId id="318" r:id="rId13"/>
    <p:sldId id="308" r:id="rId14"/>
    <p:sldId id="319" r:id="rId15"/>
    <p:sldId id="316" r:id="rId16"/>
    <p:sldId id="284" r:id="rId17"/>
    <p:sldId id="295" r:id="rId18"/>
    <p:sldId id="305" r:id="rId19"/>
    <p:sldId id="335" r:id="rId20"/>
    <p:sldId id="326" r:id="rId21"/>
    <p:sldId id="333" r:id="rId22"/>
    <p:sldId id="306" r:id="rId23"/>
    <p:sldId id="334" r:id="rId24"/>
    <p:sldId id="324" r:id="rId25"/>
    <p:sldId id="332" r:id="rId26"/>
    <p:sldId id="300" r:id="rId27"/>
    <p:sldId id="315" r:id="rId28"/>
    <p:sldId id="301" r:id="rId29"/>
    <p:sldId id="309" r:id="rId30"/>
    <p:sldId id="310" r:id="rId31"/>
    <p:sldId id="311" r:id="rId32"/>
    <p:sldId id="302" r:id="rId33"/>
    <p:sldId id="321" r:id="rId34"/>
    <p:sldId id="312" r:id="rId35"/>
    <p:sldId id="325" r:id="rId36"/>
    <p:sldId id="313" r:id="rId37"/>
    <p:sldId id="298" r:id="rId38"/>
    <p:sldId id="299" r:id="rId39"/>
    <p:sldId id="314" r:id="rId40"/>
    <p:sldId id="331"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B7D"/>
    <a:srgbClr val="1698AE"/>
    <a:srgbClr val="FAFAFA"/>
    <a:srgbClr val="E47D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1D5FA6-A75A-47D4-85A3-3DBB5C260363}" v="412" dt="2022-04-04T15:42:25.349"/>
    <p1510:client id="{7F3CB960-62BB-DFAB-A35D-39BD49DFE9AF}" v="12" dt="2022-04-04T15:38:56.016"/>
  </p1510:revLst>
</p1510:revInfo>
</file>

<file path=ppt/tableStyles.xml><?xml version="1.0" encoding="utf-8"?>
<a:tblStyleLst xmlns:a="http://schemas.openxmlformats.org/drawingml/2006/main" def="{6E25E649-3F16-4E02-A733-19D2CDBF48F0}"/>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312"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2000" b="1" i="0" u="none" strike="noStrike" kern="1200" spc="0" baseline="0" dirty="0">
                <a:solidFill>
                  <a:schemeClr val="tx2"/>
                </a:solidFill>
                <a:latin typeface="Arial" panose="020B0604020202020204" pitchFamily="34" charset="0"/>
                <a:ea typeface="+mn-ea"/>
                <a:cs typeface="Arial" panose="020B0604020202020204" pitchFamily="34" charset="0"/>
              </a:defRPr>
            </a:pPr>
            <a:r>
              <a:rPr lang="en-US" sz="2000" b="1" i="0" u="none" strike="noStrike" kern="1200" spc="0" baseline="0">
                <a:solidFill>
                  <a:schemeClr val="tx2"/>
                </a:solidFill>
                <a:latin typeface="Arial" panose="020B0604020202020204" pitchFamily="34" charset="0"/>
                <a:ea typeface="+mn-ea"/>
                <a:cs typeface="Arial" panose="020B0604020202020204" pitchFamily="34" charset="0"/>
              </a:rPr>
              <a:t>?</a:t>
            </a:r>
          </a:p>
        </c:rich>
      </c:tx>
      <c:overlay val="0"/>
      <c:spPr>
        <a:noFill/>
        <a:ln>
          <a:noFill/>
        </a:ln>
        <a:effectLst/>
      </c:spPr>
      <c:txPr>
        <a:bodyPr rot="0" spcFirstLastPara="1" vertOverflow="ellipsis" vert="horz" wrap="square" anchor="ctr" anchorCtr="1"/>
        <a:lstStyle/>
        <a:p>
          <a:pPr algn="ctr" rtl="0">
            <a:defRPr lang="en-US" sz="2000" b="1" i="0" u="none" strike="noStrike" kern="1200" spc="0" baseline="0" dirty="0">
              <a:solidFill>
                <a:schemeClr val="tx2"/>
              </a:solidFill>
              <a:latin typeface="Arial" panose="020B0604020202020204" pitchFamily="34" charset="0"/>
              <a:ea typeface="+mn-ea"/>
              <a:cs typeface="Arial" panose="020B0604020202020204" pitchFamily="34" charset="0"/>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8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ZA"/>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970938" y="0"/>
            <a:ext cx="3037840" cy="466434"/>
          </a:xfrm>
          <a:prstGeom prst="rect">
            <a:avLst/>
          </a:prstGeom>
        </p:spPr>
        <p:txBody>
          <a:bodyPr vert="horz" lIns="91440" tIns="45720" rIns="91440" bIns="45720" rtlCol="0"/>
          <a:lstStyle>
            <a:lvl1pPr algn="r">
              <a:defRPr sz="1200"/>
            </a:lvl1pPr>
          </a:lstStyle>
          <a:p>
            <a:fld id="{EF1077DB-935E-4A0A-947A-D283B9F9F452}" type="datetimeFigureOut">
              <a:rPr lang="en-ZA" smtClean="0"/>
              <a:t>2022/04/04</a:t>
            </a:fld>
            <a:endParaRPr lang="en-ZA"/>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829968"/>
            <a:ext cx="3037840" cy="466433"/>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970938" y="8829968"/>
            <a:ext cx="3037840" cy="466433"/>
          </a:xfrm>
          <a:prstGeom prst="rect">
            <a:avLst/>
          </a:prstGeom>
        </p:spPr>
        <p:txBody>
          <a:bodyPr vert="horz" lIns="91440" tIns="45720" rIns="91440" bIns="45720" rtlCol="0" anchor="b"/>
          <a:lstStyle>
            <a:lvl1pPr algn="r">
              <a:defRPr sz="1200"/>
            </a:lvl1pPr>
          </a:lstStyle>
          <a:p>
            <a:fld id="{682C0B10-7CAE-41E4-AB02-7E8B1FF2B898}" type="slidenum">
              <a:rPr lang="en-ZA" smtClean="0"/>
              <a:t>‹#›</a:t>
            </a:fld>
            <a:endParaRPr lang="en-ZA"/>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970938" y="0"/>
            <a:ext cx="3037840" cy="466434"/>
          </a:xfrm>
          <a:prstGeom prst="rect">
            <a:avLst/>
          </a:prstGeom>
        </p:spPr>
        <p:txBody>
          <a:bodyPr vert="horz" lIns="91440" tIns="45720" rIns="91440" bIns="45720" rtlCol="0"/>
          <a:lstStyle>
            <a:lvl1pPr algn="r">
              <a:defRPr sz="1200"/>
            </a:lvl1pPr>
          </a:lstStyle>
          <a:p>
            <a:fld id="{2D9EC30E-1A71-4188-9BE7-E2A64929A436}" type="datetimeFigureOut">
              <a:rPr lang="en-ZA" smtClean="0"/>
              <a:t>2022/04/04</a:t>
            </a:fld>
            <a:endParaRPr lang="en-Z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829968"/>
            <a:ext cx="3037840" cy="466433"/>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1440" tIns="45720" rIns="91440" bIns="45720" rtlCol="0" anchor="b"/>
          <a:lstStyle>
            <a:lvl1pPr algn="r">
              <a:defRPr sz="1200"/>
            </a:lvl1pPr>
          </a:lstStyle>
          <a:p>
            <a:fld id="{8530193B-564F-4854-8A52-728F3FB19C85}" type="slidenum">
              <a:rPr lang="en-ZA" smtClean="0"/>
              <a:t>‹#›</a:t>
            </a:fld>
            <a:endParaRPr lang="en-ZA"/>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11</a:t>
            </a:fld>
            <a:endParaRPr lang="en-ZA"/>
          </a:p>
        </p:txBody>
      </p:sp>
    </p:spTree>
    <p:extLst>
      <p:ext uri="{BB962C8B-B14F-4D97-AF65-F5344CB8AC3E}">
        <p14:creationId xmlns:p14="http://schemas.microsoft.com/office/powerpoint/2010/main" val="31415526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287426-E435-CE43-94A7-260B482A10EF}"/>
              </a:ext>
            </a:extLst>
          </p:cNvPr>
          <p:cNvSpPr/>
          <p:nvPr/>
        </p:nvSpPr>
        <p:spPr>
          <a:xfrm>
            <a:off x="0" y="1483933"/>
            <a:ext cx="12192000" cy="4849906"/>
          </a:xfrm>
          <a:prstGeom prst="rect">
            <a:avLst/>
          </a:prstGeom>
          <a:solidFill>
            <a:srgbClr val="F28D1E"/>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457200" rtlCol="0" anchor="ctr"/>
          <a:lstStyle/>
          <a:p>
            <a:pPr algn="ctr"/>
            <a:endParaRPr lang="en-US"/>
          </a:p>
        </p:txBody>
      </p:sp>
      <p:pic>
        <p:nvPicPr>
          <p:cNvPr id="8" name="Picture 7">
            <a:extLst>
              <a:ext uri="{FF2B5EF4-FFF2-40B4-BE49-F238E27FC236}">
                <a16:creationId xmlns:a16="http://schemas.microsoft.com/office/drawing/2014/main" id="{236FDB44-0AEC-9146-A633-2537ABF5926C}"/>
              </a:ext>
            </a:extLst>
          </p:cNvPr>
          <p:cNvPicPr>
            <a:picLocks noChangeAspect="1"/>
          </p:cNvPicPr>
          <p:nvPr/>
        </p:nvPicPr>
        <p:blipFill>
          <a:blip r:embed="rId2">
            <a:alphaModFix amt="25000"/>
          </a:blip>
          <a:stretch>
            <a:fillRect/>
          </a:stretch>
        </p:blipFill>
        <p:spPr>
          <a:xfrm>
            <a:off x="-1867138" y="1664208"/>
            <a:ext cx="4712735" cy="4451722"/>
          </a:xfrm>
          <a:prstGeom prst="rect">
            <a:avLst/>
          </a:prstGeom>
        </p:spPr>
      </p:pic>
      <p:cxnSp>
        <p:nvCxnSpPr>
          <p:cNvPr id="9" name="Straight Connector 8">
            <a:extLst>
              <a:ext uri="{FF2B5EF4-FFF2-40B4-BE49-F238E27FC236}">
                <a16:creationId xmlns:a16="http://schemas.microsoft.com/office/drawing/2014/main" id="{4DF6C0C8-F856-CF41-9CB8-44EA13E5D1AD}"/>
              </a:ext>
            </a:extLst>
          </p:cNvPr>
          <p:cNvCxnSpPr/>
          <p:nvPr/>
        </p:nvCxnSpPr>
        <p:spPr>
          <a:xfrm>
            <a:off x="3333509" y="4691901"/>
            <a:ext cx="813700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02A3066-ADC5-6649-AAD8-41A8351DD133}"/>
              </a:ext>
            </a:extLst>
          </p:cNvPr>
          <p:cNvPicPr>
            <a:picLocks noChangeAspect="1"/>
          </p:cNvPicPr>
          <p:nvPr/>
        </p:nvPicPr>
        <p:blipFill>
          <a:blip r:embed="rId3"/>
          <a:stretch>
            <a:fillRect/>
          </a:stretch>
        </p:blipFill>
        <p:spPr>
          <a:xfrm>
            <a:off x="479368" y="385779"/>
            <a:ext cx="2318264" cy="712581"/>
          </a:xfrm>
          <a:prstGeom prst="rect">
            <a:avLst/>
          </a:prstGeom>
        </p:spPr>
      </p:pic>
      <p:sp>
        <p:nvSpPr>
          <p:cNvPr id="11" name="Subtitle 2">
            <a:extLst>
              <a:ext uri="{FF2B5EF4-FFF2-40B4-BE49-F238E27FC236}">
                <a16:creationId xmlns:a16="http://schemas.microsoft.com/office/drawing/2014/main" id="{3D2454A9-9EBC-5D4E-ACEA-946252600AE2}"/>
              </a:ext>
            </a:extLst>
          </p:cNvPr>
          <p:cNvSpPr txBox="1">
            <a:spLocks/>
          </p:cNvSpPr>
          <p:nvPr/>
        </p:nvSpPr>
        <p:spPr>
          <a:xfrm>
            <a:off x="3229072" y="4824782"/>
            <a:ext cx="8241438" cy="13482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Click to edit Master subtitle style</a:t>
            </a:r>
          </a:p>
        </p:txBody>
      </p:sp>
      <p:sp>
        <p:nvSpPr>
          <p:cNvPr id="12" name="Date Placeholder 3">
            <a:extLst>
              <a:ext uri="{FF2B5EF4-FFF2-40B4-BE49-F238E27FC236}">
                <a16:creationId xmlns:a16="http://schemas.microsoft.com/office/drawing/2014/main" id="{76CA9E05-BB25-0444-9CEC-959BDC5C4A46}"/>
              </a:ext>
            </a:extLst>
          </p:cNvPr>
          <p:cNvSpPr txBox="1">
            <a:spLocks/>
          </p:cNvSpPr>
          <p:nvPr/>
        </p:nvSpPr>
        <p:spPr>
          <a:xfrm>
            <a:off x="3229072" y="1701747"/>
            <a:ext cx="824143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bg1"/>
                </a:solidFill>
                <a:latin typeface="Avenir Book"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May 13, 2019</a:t>
            </a:r>
          </a:p>
        </p:txBody>
      </p:sp>
      <p:sp>
        <p:nvSpPr>
          <p:cNvPr id="13" name="Footer Placeholder 4">
            <a:extLst>
              <a:ext uri="{FF2B5EF4-FFF2-40B4-BE49-F238E27FC236}">
                <a16:creationId xmlns:a16="http://schemas.microsoft.com/office/drawing/2014/main" id="{7DFD699D-34D0-D344-BAA7-180DCF8767EB}"/>
              </a:ext>
            </a:extLst>
          </p:cNvPr>
          <p:cNvSpPr txBox="1">
            <a:spLocks/>
          </p:cNvSpPr>
          <p:nvPr/>
        </p:nvSpPr>
        <p:spPr>
          <a:xfrm>
            <a:off x="3229072" y="6356350"/>
            <a:ext cx="6884412"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lumMod val="50000"/>
                  </a:schemeClr>
                </a:solidFill>
                <a:latin typeface="Avenir Book" panose="02000503020000020003" pitchFamily="2" charset="0"/>
              </a:rPr>
              <a:t>Volunteer Lawyers Project </a:t>
            </a:r>
            <a:r>
              <a:rPr lang="en-US">
                <a:solidFill>
                  <a:srgbClr val="95A9CC"/>
                </a:solidFill>
                <a:latin typeface="Avenir Book" panose="02000503020000020003" pitchFamily="2" charset="0"/>
              </a:rPr>
              <a:t> |   </a:t>
            </a:r>
            <a:r>
              <a:rPr lang="en-US">
                <a:solidFill>
                  <a:schemeClr val="accent1">
                    <a:lumMod val="50000"/>
                  </a:schemeClr>
                </a:solidFill>
                <a:latin typeface="Avenir Book" panose="02000503020000020003" pitchFamily="2" charset="0"/>
              </a:rPr>
              <a:t>7 Winthrop Square, 2nd Floor, Boston, MA 02110 </a:t>
            </a:r>
            <a:r>
              <a:rPr lang="en-US">
                <a:solidFill>
                  <a:srgbClr val="95A9CC"/>
                </a:solidFill>
                <a:latin typeface="Avenir Book" panose="02000503020000020003" pitchFamily="2" charset="0"/>
              </a:rPr>
              <a:t> |  </a:t>
            </a:r>
            <a:r>
              <a:rPr lang="en-US">
                <a:solidFill>
                  <a:srgbClr val="F28D1E"/>
                </a:solidFill>
                <a:latin typeface="Avenir Book" panose="02000503020000020003" pitchFamily="2" charset="0"/>
              </a:rPr>
              <a:t>vlpnet.org</a:t>
            </a:r>
          </a:p>
        </p:txBody>
      </p:sp>
      <p:sp>
        <p:nvSpPr>
          <p:cNvPr id="14" name="Slide Number Placeholder 5">
            <a:extLst>
              <a:ext uri="{FF2B5EF4-FFF2-40B4-BE49-F238E27FC236}">
                <a16:creationId xmlns:a16="http://schemas.microsoft.com/office/drawing/2014/main" id="{69BDDADD-D078-9741-949F-D38DCD1D380C}"/>
              </a:ext>
            </a:extLst>
          </p:cNvPr>
          <p:cNvSpPr txBox="1">
            <a:spLocks/>
          </p:cNvSpPr>
          <p:nvPr/>
        </p:nvSpPr>
        <p:spPr>
          <a:xfrm>
            <a:off x="10300770" y="6356350"/>
            <a:ext cx="11697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456B03-501D-E344-A4B5-89148715A0AD}" type="slidenum">
              <a:rPr lang="en-US" sz="1000" baseline="0" smtClean="0">
                <a:latin typeface="Avenir Book" panose="02000503020000020003" pitchFamily="2" charset="0"/>
              </a:rPr>
              <a:pPr/>
              <a:t>‹#›</a:t>
            </a:fld>
            <a:endParaRPr lang="en-US" sz="1000" baseline="0">
              <a:latin typeface="Avenir Book" panose="02000503020000020003" pitchFamily="2" charset="0"/>
            </a:endParaRPr>
          </a:p>
        </p:txBody>
      </p:sp>
      <p:sp>
        <p:nvSpPr>
          <p:cNvPr id="2" name="Title 1">
            <a:extLst>
              <a:ext uri="{FF2B5EF4-FFF2-40B4-BE49-F238E27FC236}">
                <a16:creationId xmlns:a16="http://schemas.microsoft.com/office/drawing/2014/main" id="{FFF7A85B-0C88-2B43-8727-DEE88E6BC27C}"/>
              </a:ext>
            </a:extLst>
          </p:cNvPr>
          <p:cNvSpPr>
            <a:spLocks noGrp="1"/>
          </p:cNvSpPr>
          <p:nvPr>
            <p:ph type="ctrTitle"/>
          </p:nvPr>
        </p:nvSpPr>
        <p:spPr>
          <a:xfrm>
            <a:off x="3229071" y="2199751"/>
            <a:ext cx="8241437" cy="1310211"/>
          </a:xfrm>
        </p:spPr>
        <p:txBody>
          <a:bodyPr anchor="b">
            <a:normAutofit/>
          </a:bodyPr>
          <a:lstStyle>
            <a:lvl1pPr algn="l">
              <a:defRPr sz="400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41855494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vider Slide 2">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B7C90C9-77F3-4C3C-97F8-425EF81FB7A7}"/>
              </a:ext>
            </a:extLst>
          </p:cNvPr>
          <p:cNvSpPr>
            <a:spLocks noGrp="1"/>
          </p:cNvSpPr>
          <p:nvPr>
            <p:ph type="pic" sz="quarter" idx="13" hasCustomPrompt="1"/>
          </p:nvPr>
        </p:nvSpPr>
        <p:spPr>
          <a:xfrm>
            <a:off x="-1" y="0"/>
            <a:ext cx="11795125" cy="6858000"/>
          </a:xfrm>
          <a:custGeom>
            <a:avLst/>
            <a:gdLst>
              <a:gd name="connsiteX0" fmla="*/ 4729712 w 11795125"/>
              <a:gd name="connsiteY0" fmla="*/ 4417922 h 6858000"/>
              <a:gd name="connsiteX1" fmla="*/ 7234278 w 11795125"/>
              <a:gd name="connsiteY1" fmla="*/ 4419507 h 6858000"/>
              <a:gd name="connsiteX2" fmla="*/ 7626325 w 11795125"/>
              <a:gd name="connsiteY2" fmla="*/ 4644358 h 6858000"/>
              <a:gd name="connsiteX3" fmla="*/ 8882694 w 11795125"/>
              <a:gd name="connsiteY3" fmla="*/ 6820455 h 6858000"/>
              <a:gd name="connsiteX4" fmla="*/ 8898077 w 11795125"/>
              <a:gd name="connsiteY4" fmla="*/ 6858000 h 6858000"/>
              <a:gd name="connsiteX5" fmla="*/ 3070863 w 11795125"/>
              <a:gd name="connsiteY5" fmla="*/ 6858000 h 6858000"/>
              <a:gd name="connsiteX6" fmla="*/ 3094823 w 11795125"/>
              <a:gd name="connsiteY6" fmla="*/ 6809422 h 6858000"/>
              <a:gd name="connsiteX7" fmla="*/ 4345735 w 11795125"/>
              <a:gd name="connsiteY7" fmla="*/ 4639611 h 6858000"/>
              <a:gd name="connsiteX8" fmla="*/ 4729712 w 11795125"/>
              <a:gd name="connsiteY8" fmla="*/ 4417922 h 6858000"/>
              <a:gd name="connsiteX9" fmla="*/ 2031302 w 11795125"/>
              <a:gd name="connsiteY9" fmla="*/ 2039301 h 6858000"/>
              <a:gd name="connsiteX10" fmla="*/ 2747265 w 11795125"/>
              <a:gd name="connsiteY10" fmla="*/ 2039754 h 6858000"/>
              <a:gd name="connsiteX11" fmla="*/ 2859337 w 11795125"/>
              <a:gd name="connsiteY11" fmla="*/ 2104031 h 6858000"/>
              <a:gd name="connsiteX12" fmla="*/ 3218486 w 11795125"/>
              <a:gd name="connsiteY12" fmla="*/ 2726096 h 6858000"/>
              <a:gd name="connsiteX13" fmla="*/ 3217340 w 11795125"/>
              <a:gd name="connsiteY13" fmla="*/ 2853948 h 6858000"/>
              <a:gd name="connsiteX14" fmla="*/ 2860527 w 11795125"/>
              <a:gd name="connsiteY14" fmla="*/ 3475560 h 6858000"/>
              <a:gd name="connsiteX15" fmla="*/ 2750762 w 11795125"/>
              <a:gd name="connsiteY15" fmla="*/ 3538933 h 6858000"/>
              <a:gd name="connsiteX16" fmla="*/ 2034023 w 11795125"/>
              <a:gd name="connsiteY16" fmla="*/ 3537136 h 6858000"/>
              <a:gd name="connsiteX17" fmla="*/ 1922728 w 11795125"/>
              <a:gd name="connsiteY17" fmla="*/ 3474202 h 6858000"/>
              <a:gd name="connsiteX18" fmla="*/ 1563578 w 11795125"/>
              <a:gd name="connsiteY18" fmla="*/ 2852137 h 6858000"/>
              <a:gd name="connsiteX19" fmla="*/ 1563948 w 11795125"/>
              <a:gd name="connsiteY19" fmla="*/ 2722942 h 6858000"/>
              <a:gd name="connsiteX20" fmla="*/ 1921537 w 11795125"/>
              <a:gd name="connsiteY20" fmla="*/ 2102674 h 6858000"/>
              <a:gd name="connsiteX21" fmla="*/ 2031302 w 11795125"/>
              <a:gd name="connsiteY21" fmla="*/ 2039301 h 6858000"/>
              <a:gd name="connsiteX22" fmla="*/ 9343478 w 11795125"/>
              <a:gd name="connsiteY22" fmla="*/ 1795745 h 6858000"/>
              <a:gd name="connsiteX23" fmla="*/ 11620502 w 11795125"/>
              <a:gd name="connsiteY23" fmla="*/ 1797185 h 6858000"/>
              <a:gd name="connsiteX24" fmla="*/ 11795125 w 11795125"/>
              <a:gd name="connsiteY24" fmla="*/ 1797296 h 6858000"/>
              <a:gd name="connsiteX25" fmla="*/ 11795125 w 11795125"/>
              <a:gd name="connsiteY25" fmla="*/ 6858000 h 6858000"/>
              <a:gd name="connsiteX26" fmla="*/ 8996698 w 11795125"/>
              <a:gd name="connsiteY26" fmla="*/ 6858000 h 6858000"/>
              <a:gd name="connsiteX27" fmla="*/ 8963663 w 11795125"/>
              <a:gd name="connsiteY27" fmla="*/ 6815289 h 6858000"/>
              <a:gd name="connsiteX28" fmla="*/ 7707295 w 11795125"/>
              <a:gd name="connsiteY28" fmla="*/ 4639193 h 6858000"/>
              <a:gd name="connsiteX29" fmla="*/ 7708590 w 11795125"/>
              <a:gd name="connsiteY29" fmla="*/ 4187244 h 6858000"/>
              <a:gd name="connsiteX30" fmla="*/ 8959501 w 11795125"/>
              <a:gd name="connsiteY30" fmla="*/ 2017434 h 6858000"/>
              <a:gd name="connsiteX31" fmla="*/ 9343478 w 11795125"/>
              <a:gd name="connsiteY31" fmla="*/ 1795745 h 6858000"/>
              <a:gd name="connsiteX32" fmla="*/ 3102644 w 11795125"/>
              <a:gd name="connsiteY32" fmla="*/ 1739841 h 6858000"/>
              <a:gd name="connsiteX33" fmla="*/ 3385876 w 11795125"/>
              <a:gd name="connsiteY33" fmla="*/ 1740020 h 6858000"/>
              <a:gd name="connsiteX34" fmla="*/ 3430211 w 11795125"/>
              <a:gd name="connsiteY34" fmla="*/ 1765448 h 6858000"/>
              <a:gd name="connsiteX35" fmla="*/ 3572289 w 11795125"/>
              <a:gd name="connsiteY35" fmla="*/ 2011533 h 6858000"/>
              <a:gd name="connsiteX36" fmla="*/ 3571836 w 11795125"/>
              <a:gd name="connsiteY36" fmla="*/ 2062111 h 6858000"/>
              <a:gd name="connsiteX37" fmla="*/ 3430681 w 11795125"/>
              <a:gd name="connsiteY37" fmla="*/ 2308019 h 6858000"/>
              <a:gd name="connsiteX38" fmla="*/ 3387260 w 11795125"/>
              <a:gd name="connsiteY38" fmla="*/ 2333088 h 6858000"/>
              <a:gd name="connsiteX39" fmla="*/ 3103720 w 11795125"/>
              <a:gd name="connsiteY39" fmla="*/ 2332378 h 6858000"/>
              <a:gd name="connsiteX40" fmla="*/ 3059693 w 11795125"/>
              <a:gd name="connsiteY40" fmla="*/ 2307481 h 6858000"/>
              <a:gd name="connsiteX41" fmla="*/ 2917615 w 11795125"/>
              <a:gd name="connsiteY41" fmla="*/ 2061395 h 6858000"/>
              <a:gd name="connsiteX42" fmla="*/ 2917761 w 11795125"/>
              <a:gd name="connsiteY42" fmla="*/ 2010286 h 6858000"/>
              <a:gd name="connsiteX43" fmla="*/ 3059222 w 11795125"/>
              <a:gd name="connsiteY43" fmla="*/ 1764910 h 6858000"/>
              <a:gd name="connsiteX44" fmla="*/ 3102644 w 11795125"/>
              <a:gd name="connsiteY44" fmla="*/ 1739841 h 6858000"/>
              <a:gd name="connsiteX45" fmla="*/ 3522963 w 11795125"/>
              <a:gd name="connsiteY45" fmla="*/ 1598675 h 6858000"/>
              <a:gd name="connsiteX46" fmla="*/ 3625194 w 11795125"/>
              <a:gd name="connsiteY46" fmla="*/ 1598740 h 6858000"/>
              <a:gd name="connsiteX47" fmla="*/ 3641197 w 11795125"/>
              <a:gd name="connsiteY47" fmla="*/ 1607918 h 6858000"/>
              <a:gd name="connsiteX48" fmla="*/ 3692479 w 11795125"/>
              <a:gd name="connsiteY48" fmla="*/ 1696742 h 6858000"/>
              <a:gd name="connsiteX49" fmla="*/ 3692315 w 11795125"/>
              <a:gd name="connsiteY49" fmla="*/ 1714998 h 6858000"/>
              <a:gd name="connsiteX50" fmla="*/ 3641367 w 11795125"/>
              <a:gd name="connsiteY50" fmla="*/ 1803757 h 6858000"/>
              <a:gd name="connsiteX51" fmla="*/ 3625694 w 11795125"/>
              <a:gd name="connsiteY51" fmla="*/ 1812806 h 6858000"/>
              <a:gd name="connsiteX52" fmla="*/ 3523352 w 11795125"/>
              <a:gd name="connsiteY52" fmla="*/ 1812549 h 6858000"/>
              <a:gd name="connsiteX53" fmla="*/ 3507459 w 11795125"/>
              <a:gd name="connsiteY53" fmla="*/ 1803563 h 6858000"/>
              <a:gd name="connsiteX54" fmla="*/ 3456177 w 11795125"/>
              <a:gd name="connsiteY54" fmla="*/ 1714739 h 6858000"/>
              <a:gd name="connsiteX55" fmla="*/ 3456230 w 11795125"/>
              <a:gd name="connsiteY55" fmla="*/ 1696292 h 6858000"/>
              <a:gd name="connsiteX56" fmla="*/ 3507290 w 11795125"/>
              <a:gd name="connsiteY56" fmla="*/ 1607724 h 6858000"/>
              <a:gd name="connsiteX57" fmla="*/ 3522963 w 11795125"/>
              <a:gd name="connsiteY57" fmla="*/ 1598675 h 6858000"/>
              <a:gd name="connsiteX58" fmla="*/ 4199803 w 11795125"/>
              <a:gd name="connsiteY58" fmla="*/ 1370724 h 6858000"/>
              <a:gd name="connsiteX59" fmla="*/ 4537019 w 11795125"/>
              <a:gd name="connsiteY59" fmla="*/ 1370938 h 6858000"/>
              <a:gd name="connsiteX60" fmla="*/ 4589804 w 11795125"/>
              <a:gd name="connsiteY60" fmla="*/ 1401211 h 6858000"/>
              <a:gd name="connsiteX61" fmla="*/ 4758963 w 11795125"/>
              <a:gd name="connsiteY61" fmla="*/ 1694203 h 6858000"/>
              <a:gd name="connsiteX62" fmla="*/ 4758423 w 11795125"/>
              <a:gd name="connsiteY62" fmla="*/ 1754421 h 6858000"/>
              <a:gd name="connsiteX63" fmla="*/ 4590365 w 11795125"/>
              <a:gd name="connsiteY63" fmla="*/ 2047199 h 6858000"/>
              <a:gd name="connsiteX64" fmla="*/ 4538665 w 11795125"/>
              <a:gd name="connsiteY64" fmla="*/ 2077046 h 6858000"/>
              <a:gd name="connsiteX65" fmla="*/ 4201084 w 11795125"/>
              <a:gd name="connsiteY65" fmla="*/ 2076201 h 6858000"/>
              <a:gd name="connsiteX66" fmla="*/ 4148664 w 11795125"/>
              <a:gd name="connsiteY66" fmla="*/ 2046559 h 6858000"/>
              <a:gd name="connsiteX67" fmla="*/ 3979505 w 11795125"/>
              <a:gd name="connsiteY67" fmla="*/ 1753567 h 6858000"/>
              <a:gd name="connsiteX68" fmla="*/ 3979680 w 11795125"/>
              <a:gd name="connsiteY68" fmla="*/ 1692718 h 6858000"/>
              <a:gd name="connsiteX69" fmla="*/ 4148104 w 11795125"/>
              <a:gd name="connsiteY69" fmla="*/ 1400573 h 6858000"/>
              <a:gd name="connsiteX70" fmla="*/ 4199803 w 11795125"/>
              <a:gd name="connsiteY70" fmla="*/ 1370724 h 6858000"/>
              <a:gd name="connsiteX71" fmla="*/ 3525946 w 11795125"/>
              <a:gd name="connsiteY71" fmla="*/ 1141304 h 6858000"/>
              <a:gd name="connsiteX72" fmla="*/ 3719554 w 11795125"/>
              <a:gd name="connsiteY72" fmla="*/ 1141427 h 6858000"/>
              <a:gd name="connsiteX73" fmla="*/ 3749860 w 11795125"/>
              <a:gd name="connsiteY73" fmla="*/ 1158808 h 6858000"/>
              <a:gd name="connsiteX74" fmla="*/ 3846980 w 11795125"/>
              <a:gd name="connsiteY74" fmla="*/ 1327024 h 6858000"/>
              <a:gd name="connsiteX75" fmla="*/ 3846670 w 11795125"/>
              <a:gd name="connsiteY75" fmla="*/ 1361598 h 6858000"/>
              <a:gd name="connsiteX76" fmla="*/ 3750182 w 11795125"/>
              <a:gd name="connsiteY76" fmla="*/ 1529691 h 6858000"/>
              <a:gd name="connsiteX77" fmla="*/ 3720499 w 11795125"/>
              <a:gd name="connsiteY77" fmla="*/ 1546828 h 6858000"/>
              <a:gd name="connsiteX78" fmla="*/ 3526682 w 11795125"/>
              <a:gd name="connsiteY78" fmla="*/ 1546343 h 6858000"/>
              <a:gd name="connsiteX79" fmla="*/ 3496586 w 11795125"/>
              <a:gd name="connsiteY79" fmla="*/ 1529324 h 6858000"/>
              <a:gd name="connsiteX80" fmla="*/ 3399466 w 11795125"/>
              <a:gd name="connsiteY80" fmla="*/ 1361108 h 6858000"/>
              <a:gd name="connsiteX81" fmla="*/ 3399566 w 11795125"/>
              <a:gd name="connsiteY81" fmla="*/ 1326172 h 6858000"/>
              <a:gd name="connsiteX82" fmla="*/ 3496264 w 11795125"/>
              <a:gd name="connsiteY82" fmla="*/ 1158441 h 6858000"/>
              <a:gd name="connsiteX83" fmla="*/ 3525946 w 11795125"/>
              <a:gd name="connsiteY83" fmla="*/ 1141304 h 6858000"/>
              <a:gd name="connsiteX84" fmla="*/ 3955878 w 11795125"/>
              <a:gd name="connsiteY84" fmla="*/ 173494 h 6858000"/>
              <a:gd name="connsiteX85" fmla="*/ 4500068 w 11795125"/>
              <a:gd name="connsiteY85" fmla="*/ 173838 h 6858000"/>
              <a:gd name="connsiteX86" fmla="*/ 4585252 w 11795125"/>
              <a:gd name="connsiteY86" fmla="*/ 222694 h 6858000"/>
              <a:gd name="connsiteX87" fmla="*/ 4858234 w 11795125"/>
              <a:gd name="connsiteY87" fmla="*/ 695514 h 6858000"/>
              <a:gd name="connsiteX88" fmla="*/ 4857363 w 11795125"/>
              <a:gd name="connsiteY88" fmla="*/ 792690 h 6858000"/>
              <a:gd name="connsiteX89" fmla="*/ 4586156 w 11795125"/>
              <a:gd name="connsiteY89" fmla="*/ 1265167 h 6858000"/>
              <a:gd name="connsiteX90" fmla="*/ 4502727 w 11795125"/>
              <a:gd name="connsiteY90" fmla="*/ 1313334 h 6858000"/>
              <a:gd name="connsiteX91" fmla="*/ 3957947 w 11795125"/>
              <a:gd name="connsiteY91" fmla="*/ 1311968 h 6858000"/>
              <a:gd name="connsiteX92" fmla="*/ 3873354 w 11795125"/>
              <a:gd name="connsiteY92" fmla="*/ 1264134 h 6858000"/>
              <a:gd name="connsiteX93" fmla="*/ 3600372 w 11795125"/>
              <a:gd name="connsiteY93" fmla="*/ 791315 h 6858000"/>
              <a:gd name="connsiteX94" fmla="*/ 3600653 w 11795125"/>
              <a:gd name="connsiteY94" fmla="*/ 693116 h 6858000"/>
              <a:gd name="connsiteX95" fmla="*/ 3872449 w 11795125"/>
              <a:gd name="connsiteY95" fmla="*/ 221662 h 6858000"/>
              <a:gd name="connsiteX96" fmla="*/ 3955878 w 11795125"/>
              <a:gd name="connsiteY96" fmla="*/ 173494 h 6858000"/>
              <a:gd name="connsiteX97" fmla="*/ 3852283 w 11795125"/>
              <a:gd name="connsiteY97" fmla="*/ 0 h 6858000"/>
              <a:gd name="connsiteX98" fmla="*/ 6130031 w 11795125"/>
              <a:gd name="connsiteY98" fmla="*/ 0 h 6858000"/>
              <a:gd name="connsiteX99" fmla="*/ 6102465 w 11795125"/>
              <a:gd name="connsiteY99" fmla="*/ 36730 h 6858000"/>
              <a:gd name="connsiteX100" fmla="*/ 5879948 w 11795125"/>
              <a:gd name="connsiteY100" fmla="*/ 127724 h 6858000"/>
              <a:gd name="connsiteX101" fmla="*/ 4102884 w 11795125"/>
              <a:gd name="connsiteY101" fmla="*/ 123270 h 6858000"/>
              <a:gd name="connsiteX102" fmla="*/ 3877665 w 11795125"/>
              <a:gd name="connsiteY102" fmla="*/ 32818 h 6858000"/>
              <a:gd name="connsiteX103" fmla="*/ 0 w 11795125"/>
              <a:gd name="connsiteY103" fmla="*/ 0 h 6858000"/>
              <a:gd name="connsiteX104" fmla="*/ 3781476 w 11795125"/>
              <a:gd name="connsiteY104" fmla="*/ 0 h 6858000"/>
              <a:gd name="connsiteX105" fmla="*/ 3800985 w 11795125"/>
              <a:gd name="connsiteY105" fmla="*/ 47617 h 6858000"/>
              <a:gd name="connsiteX106" fmla="*/ 3766711 w 11795125"/>
              <a:gd name="connsiteY106" fmla="*/ 287889 h 6858000"/>
              <a:gd name="connsiteX107" fmla="*/ 2882037 w 11795125"/>
              <a:gd name="connsiteY107" fmla="*/ 1829098 h 6858000"/>
              <a:gd name="connsiteX108" fmla="*/ 2609888 w 11795125"/>
              <a:gd name="connsiteY108" fmla="*/ 1986223 h 6858000"/>
              <a:gd name="connsiteX109" fmla="*/ 832823 w 11795125"/>
              <a:gd name="connsiteY109" fmla="*/ 1981768 h 6858000"/>
              <a:gd name="connsiteX110" fmla="*/ 556879 w 11795125"/>
              <a:gd name="connsiteY110" fmla="*/ 1825733 h 6858000"/>
              <a:gd name="connsiteX111" fmla="*/ 79254 w 11795125"/>
              <a:gd name="connsiteY111" fmla="*/ 998462 h 6858000"/>
              <a:gd name="connsiteX112" fmla="*/ 0 w 11795125"/>
              <a:gd name="connsiteY112" fmla="*/ 861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795125" h="6858000">
                <a:moveTo>
                  <a:pt x="4729712" y="4417922"/>
                </a:moveTo>
                <a:cubicBezTo>
                  <a:pt x="4729712" y="4417922"/>
                  <a:pt x="4729712" y="4417922"/>
                  <a:pt x="7234278" y="4419507"/>
                </a:cubicBezTo>
                <a:cubicBezTo>
                  <a:pt x="7396730" y="4419716"/>
                  <a:pt x="7544918" y="4503359"/>
                  <a:pt x="7626325" y="4644358"/>
                </a:cubicBezTo>
                <a:cubicBezTo>
                  <a:pt x="7626325" y="4644358"/>
                  <a:pt x="7626325" y="4644358"/>
                  <a:pt x="8882694" y="6820455"/>
                </a:cubicBezTo>
                <a:lnTo>
                  <a:pt x="8898077" y="6858000"/>
                </a:lnTo>
                <a:lnTo>
                  <a:pt x="3070863" y="6858000"/>
                </a:lnTo>
                <a:lnTo>
                  <a:pt x="3094823" y="6809422"/>
                </a:lnTo>
                <a:cubicBezTo>
                  <a:pt x="3094823" y="6809422"/>
                  <a:pt x="3094823" y="6809422"/>
                  <a:pt x="4345735" y="4639611"/>
                </a:cubicBezTo>
                <a:cubicBezTo>
                  <a:pt x="4422097" y="4501523"/>
                  <a:pt x="4571941" y="4415010"/>
                  <a:pt x="4729712" y="4417922"/>
                </a:cubicBezTo>
                <a:close/>
                <a:moveTo>
                  <a:pt x="2031302" y="2039301"/>
                </a:moveTo>
                <a:cubicBezTo>
                  <a:pt x="2031302" y="2039301"/>
                  <a:pt x="2031302" y="2039301"/>
                  <a:pt x="2747265" y="2039754"/>
                </a:cubicBezTo>
                <a:cubicBezTo>
                  <a:pt x="2793703" y="2039814"/>
                  <a:pt x="2836066" y="2063724"/>
                  <a:pt x="2859337" y="2104031"/>
                </a:cubicBezTo>
                <a:cubicBezTo>
                  <a:pt x="2859337" y="2104031"/>
                  <a:pt x="2859337" y="2104031"/>
                  <a:pt x="3218486" y="2726096"/>
                </a:cubicBezTo>
                <a:cubicBezTo>
                  <a:pt x="3240981" y="2765058"/>
                  <a:pt x="3241283" y="2815045"/>
                  <a:pt x="3217340" y="2853948"/>
                </a:cubicBezTo>
                <a:cubicBezTo>
                  <a:pt x="3217340" y="2853948"/>
                  <a:pt x="3217340" y="2853948"/>
                  <a:pt x="2860527" y="3475560"/>
                </a:cubicBezTo>
                <a:cubicBezTo>
                  <a:pt x="2838697" y="3515034"/>
                  <a:pt x="2795862" y="3539765"/>
                  <a:pt x="2750762" y="3538933"/>
                </a:cubicBezTo>
                <a:cubicBezTo>
                  <a:pt x="2750762" y="3538933"/>
                  <a:pt x="2750762" y="3538933"/>
                  <a:pt x="2034023" y="3537136"/>
                </a:cubicBezTo>
                <a:cubicBezTo>
                  <a:pt x="1988359" y="3538420"/>
                  <a:pt x="1945223" y="3513165"/>
                  <a:pt x="1922728" y="3474202"/>
                </a:cubicBezTo>
                <a:cubicBezTo>
                  <a:pt x="1922728" y="3474202"/>
                  <a:pt x="1922728" y="3474202"/>
                  <a:pt x="1563578" y="2852137"/>
                </a:cubicBezTo>
                <a:cubicBezTo>
                  <a:pt x="1540307" y="2811831"/>
                  <a:pt x="1540780" y="2763190"/>
                  <a:pt x="1563948" y="2722942"/>
                </a:cubicBezTo>
                <a:cubicBezTo>
                  <a:pt x="1563948" y="2722942"/>
                  <a:pt x="1563948" y="2722942"/>
                  <a:pt x="1921537" y="2102674"/>
                </a:cubicBezTo>
                <a:cubicBezTo>
                  <a:pt x="1943366" y="2063199"/>
                  <a:pt x="1986202" y="2038468"/>
                  <a:pt x="2031302" y="2039301"/>
                </a:cubicBezTo>
                <a:close/>
                <a:moveTo>
                  <a:pt x="9343478" y="1795745"/>
                </a:moveTo>
                <a:cubicBezTo>
                  <a:pt x="9343478" y="1795745"/>
                  <a:pt x="9343478" y="1795745"/>
                  <a:pt x="11620502" y="1797185"/>
                </a:cubicBezTo>
                <a:lnTo>
                  <a:pt x="11795125" y="1797296"/>
                </a:lnTo>
                <a:lnTo>
                  <a:pt x="11795125" y="6858000"/>
                </a:lnTo>
                <a:lnTo>
                  <a:pt x="8996698" y="6858000"/>
                </a:lnTo>
                <a:lnTo>
                  <a:pt x="8963663" y="6815289"/>
                </a:lnTo>
                <a:cubicBezTo>
                  <a:pt x="8963663" y="6815289"/>
                  <a:pt x="8963663" y="6815289"/>
                  <a:pt x="7707295" y="4639193"/>
                </a:cubicBezTo>
                <a:cubicBezTo>
                  <a:pt x="7625888" y="4498193"/>
                  <a:pt x="7627546" y="4328036"/>
                  <a:pt x="7708590" y="4187244"/>
                </a:cubicBezTo>
                <a:cubicBezTo>
                  <a:pt x="7708590" y="4187244"/>
                  <a:pt x="7708590" y="4187244"/>
                  <a:pt x="8959501" y="2017434"/>
                </a:cubicBezTo>
                <a:cubicBezTo>
                  <a:pt x="9035863" y="1879345"/>
                  <a:pt x="9185707" y="1792833"/>
                  <a:pt x="9343478" y="1795745"/>
                </a:cubicBezTo>
                <a:close/>
                <a:moveTo>
                  <a:pt x="3102644" y="1739841"/>
                </a:moveTo>
                <a:cubicBezTo>
                  <a:pt x="3102644" y="1739841"/>
                  <a:pt x="3102644" y="1739841"/>
                  <a:pt x="3385876" y="1740020"/>
                </a:cubicBezTo>
                <a:cubicBezTo>
                  <a:pt x="3404247" y="1740043"/>
                  <a:pt x="3421005" y="1749503"/>
                  <a:pt x="3430211" y="1765448"/>
                </a:cubicBezTo>
                <a:cubicBezTo>
                  <a:pt x="3430211" y="1765448"/>
                  <a:pt x="3430211" y="1765448"/>
                  <a:pt x="3572289" y="2011533"/>
                </a:cubicBezTo>
                <a:cubicBezTo>
                  <a:pt x="3581188" y="2026948"/>
                  <a:pt x="3581308" y="2046721"/>
                  <a:pt x="3571836" y="2062111"/>
                </a:cubicBezTo>
                <a:cubicBezTo>
                  <a:pt x="3571836" y="2062111"/>
                  <a:pt x="3571836" y="2062111"/>
                  <a:pt x="3430681" y="2308019"/>
                </a:cubicBezTo>
                <a:cubicBezTo>
                  <a:pt x="3422046" y="2323634"/>
                  <a:pt x="3405101" y="2333418"/>
                  <a:pt x="3387260" y="2333088"/>
                </a:cubicBezTo>
                <a:cubicBezTo>
                  <a:pt x="3387260" y="2333088"/>
                  <a:pt x="3387260" y="2333088"/>
                  <a:pt x="3103720" y="2332378"/>
                </a:cubicBezTo>
                <a:cubicBezTo>
                  <a:pt x="3085656" y="2332886"/>
                  <a:pt x="3068592" y="2322895"/>
                  <a:pt x="3059693" y="2307481"/>
                </a:cubicBezTo>
                <a:cubicBezTo>
                  <a:pt x="3059693" y="2307481"/>
                  <a:pt x="3059693" y="2307481"/>
                  <a:pt x="2917615" y="2061395"/>
                </a:cubicBezTo>
                <a:cubicBezTo>
                  <a:pt x="2908409" y="2045450"/>
                  <a:pt x="2908596" y="2026208"/>
                  <a:pt x="2917761" y="2010286"/>
                </a:cubicBezTo>
                <a:cubicBezTo>
                  <a:pt x="2917761" y="2010286"/>
                  <a:pt x="2917761" y="2010286"/>
                  <a:pt x="3059222" y="1764910"/>
                </a:cubicBezTo>
                <a:cubicBezTo>
                  <a:pt x="3067857" y="1749295"/>
                  <a:pt x="3084803" y="1739511"/>
                  <a:pt x="3102644" y="1739841"/>
                </a:cubicBezTo>
                <a:close/>
                <a:moveTo>
                  <a:pt x="3522963" y="1598675"/>
                </a:moveTo>
                <a:cubicBezTo>
                  <a:pt x="3522963" y="1598675"/>
                  <a:pt x="3522963" y="1598675"/>
                  <a:pt x="3625194" y="1598740"/>
                </a:cubicBezTo>
                <a:cubicBezTo>
                  <a:pt x="3631826" y="1598748"/>
                  <a:pt x="3637874" y="1602162"/>
                  <a:pt x="3641197" y="1607918"/>
                </a:cubicBezTo>
                <a:cubicBezTo>
                  <a:pt x="3641197" y="1607918"/>
                  <a:pt x="3641197" y="1607918"/>
                  <a:pt x="3692479" y="1696742"/>
                </a:cubicBezTo>
                <a:cubicBezTo>
                  <a:pt x="3695691" y="1702305"/>
                  <a:pt x="3695735" y="1709443"/>
                  <a:pt x="3692315" y="1714998"/>
                </a:cubicBezTo>
                <a:cubicBezTo>
                  <a:pt x="3692315" y="1714998"/>
                  <a:pt x="3692315" y="1714998"/>
                  <a:pt x="3641367" y="1803757"/>
                </a:cubicBezTo>
                <a:cubicBezTo>
                  <a:pt x="3638250" y="1809393"/>
                  <a:pt x="3632134" y="1812924"/>
                  <a:pt x="3625694" y="1812806"/>
                </a:cubicBezTo>
                <a:cubicBezTo>
                  <a:pt x="3625694" y="1812806"/>
                  <a:pt x="3625694" y="1812806"/>
                  <a:pt x="3523352" y="1812549"/>
                </a:cubicBezTo>
                <a:cubicBezTo>
                  <a:pt x="3516832" y="1812733"/>
                  <a:pt x="3510671" y="1809127"/>
                  <a:pt x="3507459" y="1803563"/>
                </a:cubicBezTo>
                <a:cubicBezTo>
                  <a:pt x="3507459" y="1803563"/>
                  <a:pt x="3507459" y="1803563"/>
                  <a:pt x="3456177" y="1714739"/>
                </a:cubicBezTo>
                <a:cubicBezTo>
                  <a:pt x="3452854" y="1708984"/>
                  <a:pt x="3452922" y="1702038"/>
                  <a:pt x="3456230" y="1696292"/>
                </a:cubicBezTo>
                <a:cubicBezTo>
                  <a:pt x="3456230" y="1696292"/>
                  <a:pt x="3456230" y="1696292"/>
                  <a:pt x="3507290" y="1607724"/>
                </a:cubicBezTo>
                <a:cubicBezTo>
                  <a:pt x="3510406" y="1602087"/>
                  <a:pt x="3516523" y="1598556"/>
                  <a:pt x="3522963" y="1598675"/>
                </a:cubicBezTo>
                <a:close/>
                <a:moveTo>
                  <a:pt x="4199803" y="1370724"/>
                </a:moveTo>
                <a:cubicBezTo>
                  <a:pt x="4199803" y="1370724"/>
                  <a:pt x="4199803" y="1370724"/>
                  <a:pt x="4537019" y="1370938"/>
                </a:cubicBezTo>
                <a:cubicBezTo>
                  <a:pt x="4558892" y="1370965"/>
                  <a:pt x="4578843" y="1382227"/>
                  <a:pt x="4589804" y="1401211"/>
                </a:cubicBezTo>
                <a:cubicBezTo>
                  <a:pt x="4589804" y="1401211"/>
                  <a:pt x="4589804" y="1401211"/>
                  <a:pt x="4758963" y="1694203"/>
                </a:cubicBezTo>
                <a:cubicBezTo>
                  <a:pt x="4769558" y="1712554"/>
                  <a:pt x="4769700" y="1736097"/>
                  <a:pt x="4758423" y="1754421"/>
                </a:cubicBezTo>
                <a:cubicBezTo>
                  <a:pt x="4758423" y="1754421"/>
                  <a:pt x="4758423" y="1754421"/>
                  <a:pt x="4590365" y="2047199"/>
                </a:cubicBezTo>
                <a:cubicBezTo>
                  <a:pt x="4580083" y="2065790"/>
                  <a:pt x="4559908" y="2077438"/>
                  <a:pt x="4538665" y="2077046"/>
                </a:cubicBezTo>
                <a:cubicBezTo>
                  <a:pt x="4538665" y="2077046"/>
                  <a:pt x="4538665" y="2077046"/>
                  <a:pt x="4201084" y="2076201"/>
                </a:cubicBezTo>
                <a:cubicBezTo>
                  <a:pt x="4179577" y="2076805"/>
                  <a:pt x="4159259" y="2064910"/>
                  <a:pt x="4148664" y="2046559"/>
                </a:cubicBezTo>
                <a:cubicBezTo>
                  <a:pt x="4148664" y="2046559"/>
                  <a:pt x="4148664" y="2046559"/>
                  <a:pt x="3979505" y="1753567"/>
                </a:cubicBezTo>
                <a:cubicBezTo>
                  <a:pt x="3968545" y="1734583"/>
                  <a:pt x="3968768" y="1711673"/>
                  <a:pt x="3979680" y="1692718"/>
                </a:cubicBezTo>
                <a:cubicBezTo>
                  <a:pt x="3979680" y="1692718"/>
                  <a:pt x="3979680" y="1692718"/>
                  <a:pt x="4148104" y="1400573"/>
                </a:cubicBezTo>
                <a:cubicBezTo>
                  <a:pt x="4158385" y="1381980"/>
                  <a:pt x="4178560" y="1370332"/>
                  <a:pt x="4199803" y="1370724"/>
                </a:cubicBezTo>
                <a:close/>
                <a:moveTo>
                  <a:pt x="3525946" y="1141304"/>
                </a:moveTo>
                <a:cubicBezTo>
                  <a:pt x="3525946" y="1141304"/>
                  <a:pt x="3525946" y="1141304"/>
                  <a:pt x="3719554" y="1141427"/>
                </a:cubicBezTo>
                <a:cubicBezTo>
                  <a:pt x="3732112" y="1141443"/>
                  <a:pt x="3743567" y="1147909"/>
                  <a:pt x="3749860" y="1158808"/>
                </a:cubicBezTo>
                <a:cubicBezTo>
                  <a:pt x="3749860" y="1158808"/>
                  <a:pt x="3749860" y="1158808"/>
                  <a:pt x="3846980" y="1327024"/>
                </a:cubicBezTo>
                <a:cubicBezTo>
                  <a:pt x="3853063" y="1337561"/>
                  <a:pt x="3853144" y="1351077"/>
                  <a:pt x="3846670" y="1361598"/>
                </a:cubicBezTo>
                <a:cubicBezTo>
                  <a:pt x="3846670" y="1361598"/>
                  <a:pt x="3846670" y="1361598"/>
                  <a:pt x="3750182" y="1529691"/>
                </a:cubicBezTo>
                <a:cubicBezTo>
                  <a:pt x="3744279" y="1540366"/>
                  <a:pt x="3732695" y="1547054"/>
                  <a:pt x="3720499" y="1546828"/>
                </a:cubicBezTo>
                <a:cubicBezTo>
                  <a:pt x="3720499" y="1546828"/>
                  <a:pt x="3720499" y="1546828"/>
                  <a:pt x="3526682" y="1546343"/>
                </a:cubicBezTo>
                <a:cubicBezTo>
                  <a:pt x="3514334" y="1546689"/>
                  <a:pt x="3502669" y="1539861"/>
                  <a:pt x="3496586" y="1529324"/>
                </a:cubicBezTo>
                <a:cubicBezTo>
                  <a:pt x="3496586" y="1529324"/>
                  <a:pt x="3496586" y="1529324"/>
                  <a:pt x="3399466" y="1361108"/>
                </a:cubicBezTo>
                <a:cubicBezTo>
                  <a:pt x="3393173" y="1350208"/>
                  <a:pt x="3393302" y="1337055"/>
                  <a:pt x="3399566" y="1326172"/>
                </a:cubicBezTo>
                <a:cubicBezTo>
                  <a:pt x="3399566" y="1326172"/>
                  <a:pt x="3399566" y="1326172"/>
                  <a:pt x="3496264" y="1158441"/>
                </a:cubicBezTo>
                <a:cubicBezTo>
                  <a:pt x="3502167" y="1147767"/>
                  <a:pt x="3513750" y="1141079"/>
                  <a:pt x="3525946" y="1141304"/>
                </a:cubicBezTo>
                <a:close/>
                <a:moveTo>
                  <a:pt x="3955878" y="173494"/>
                </a:moveTo>
                <a:cubicBezTo>
                  <a:pt x="3955878" y="173494"/>
                  <a:pt x="3955878" y="173494"/>
                  <a:pt x="4500068" y="173838"/>
                </a:cubicBezTo>
                <a:cubicBezTo>
                  <a:pt x="4535365" y="173884"/>
                  <a:pt x="4567564" y="192057"/>
                  <a:pt x="4585252" y="222694"/>
                </a:cubicBezTo>
                <a:cubicBezTo>
                  <a:pt x="4585252" y="222694"/>
                  <a:pt x="4585252" y="222694"/>
                  <a:pt x="4858234" y="695514"/>
                </a:cubicBezTo>
                <a:cubicBezTo>
                  <a:pt x="4875332" y="725128"/>
                  <a:pt x="4875562" y="763121"/>
                  <a:pt x="4857363" y="792690"/>
                </a:cubicBezTo>
                <a:cubicBezTo>
                  <a:pt x="4857363" y="792690"/>
                  <a:pt x="4857363" y="792690"/>
                  <a:pt x="4586156" y="1265167"/>
                </a:cubicBezTo>
                <a:cubicBezTo>
                  <a:pt x="4569564" y="1295169"/>
                  <a:pt x="4537006" y="1313967"/>
                  <a:pt x="4502727" y="1313334"/>
                </a:cubicBezTo>
                <a:cubicBezTo>
                  <a:pt x="4502727" y="1313334"/>
                  <a:pt x="4502727" y="1313334"/>
                  <a:pt x="3957947" y="1311968"/>
                </a:cubicBezTo>
                <a:cubicBezTo>
                  <a:pt x="3923239" y="1312944"/>
                  <a:pt x="3890452" y="1293749"/>
                  <a:pt x="3873354" y="1264134"/>
                </a:cubicBezTo>
                <a:cubicBezTo>
                  <a:pt x="3873354" y="1264134"/>
                  <a:pt x="3873354" y="1264134"/>
                  <a:pt x="3600372" y="791315"/>
                </a:cubicBezTo>
                <a:cubicBezTo>
                  <a:pt x="3582684" y="760678"/>
                  <a:pt x="3583043" y="723707"/>
                  <a:pt x="3600653" y="693116"/>
                </a:cubicBezTo>
                <a:cubicBezTo>
                  <a:pt x="3600653" y="693116"/>
                  <a:pt x="3600653" y="693116"/>
                  <a:pt x="3872449" y="221662"/>
                </a:cubicBezTo>
                <a:cubicBezTo>
                  <a:pt x="3889041" y="191658"/>
                  <a:pt x="3921599" y="172861"/>
                  <a:pt x="3955878" y="173494"/>
                </a:cubicBezTo>
                <a:close/>
                <a:moveTo>
                  <a:pt x="3852283" y="0"/>
                </a:moveTo>
                <a:lnTo>
                  <a:pt x="6130031" y="0"/>
                </a:lnTo>
                <a:lnTo>
                  <a:pt x="6102465" y="36730"/>
                </a:lnTo>
                <a:cubicBezTo>
                  <a:pt x="6044520" y="95168"/>
                  <a:pt x="5963814" y="129272"/>
                  <a:pt x="5879948" y="127724"/>
                </a:cubicBezTo>
                <a:cubicBezTo>
                  <a:pt x="5879948" y="127724"/>
                  <a:pt x="5879948" y="127724"/>
                  <a:pt x="4102884" y="123270"/>
                </a:cubicBezTo>
                <a:cubicBezTo>
                  <a:pt x="4017972" y="125657"/>
                  <a:pt x="3936583" y="91034"/>
                  <a:pt x="3877665" y="32818"/>
                </a:cubicBezTo>
                <a:close/>
                <a:moveTo>
                  <a:pt x="0" y="0"/>
                </a:moveTo>
                <a:lnTo>
                  <a:pt x="3781476" y="0"/>
                </a:lnTo>
                <a:lnTo>
                  <a:pt x="3800985" y="47617"/>
                </a:lnTo>
                <a:cubicBezTo>
                  <a:pt x="3821943" y="127749"/>
                  <a:pt x="3811234" y="215546"/>
                  <a:pt x="3766711" y="287889"/>
                </a:cubicBezTo>
                <a:cubicBezTo>
                  <a:pt x="3766711" y="287889"/>
                  <a:pt x="3766711" y="287889"/>
                  <a:pt x="2882037" y="1829098"/>
                </a:cubicBezTo>
                <a:cubicBezTo>
                  <a:pt x="2827913" y="1926970"/>
                  <a:pt x="2721708" y="1988287"/>
                  <a:pt x="2609888" y="1986223"/>
                </a:cubicBezTo>
                <a:cubicBezTo>
                  <a:pt x="2609888" y="1986223"/>
                  <a:pt x="2609888" y="1986223"/>
                  <a:pt x="832823" y="1981768"/>
                </a:cubicBezTo>
                <a:cubicBezTo>
                  <a:pt x="719607" y="1984952"/>
                  <a:pt x="612654" y="1922338"/>
                  <a:pt x="556879" y="1825733"/>
                </a:cubicBezTo>
                <a:cubicBezTo>
                  <a:pt x="556879" y="1825733"/>
                  <a:pt x="556879" y="1825733"/>
                  <a:pt x="79254" y="998462"/>
                </a:cubicBezTo>
                <a:lnTo>
                  <a:pt x="0" y="861190"/>
                </a:lnTo>
                <a:close/>
              </a:path>
            </a:pathLst>
          </a:custGeom>
          <a:solidFill>
            <a:schemeClr val="bg1">
              <a:lumMod val="95000"/>
            </a:schemeClr>
          </a:solidFill>
        </p:spPr>
        <p:txBody>
          <a:bodyPr wrap="square" tIns="864000">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a:t>Insert or Drag &amp; Drop Photo</a:t>
            </a:r>
            <a:endParaRPr lang="en-ZA"/>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866117" y="1816509"/>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a:t>Click to edit divider slide title</a:t>
            </a:r>
            <a:endParaRPr lang="en-ZA"/>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4048124" y="3795246"/>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Footer Placeholder 3">
            <a:extLst>
              <a:ext uri="{FF2B5EF4-FFF2-40B4-BE49-F238E27FC236}">
                <a16:creationId xmlns:a16="http://schemas.microsoft.com/office/drawing/2014/main" id="{734B1E83-6080-4D35-A216-8E5C399023B2}"/>
              </a:ext>
            </a:extLst>
          </p:cNvPr>
          <p:cNvSpPr>
            <a:spLocks noGrp="1"/>
          </p:cNvSpPr>
          <p:nvPr>
            <p:ph type="ftr" sz="quarter" idx="11"/>
          </p:nvPr>
        </p:nvSpPr>
        <p:spPr/>
        <p:txBody>
          <a:bodyPr/>
          <a:lstStyle/>
          <a:p>
            <a:r>
              <a:rPr lang="en-ZA"/>
              <a:t>Add a footer</a:t>
            </a:r>
          </a:p>
        </p:txBody>
      </p:sp>
      <p:sp>
        <p:nvSpPr>
          <p:cNvPr id="5" name="Slide Number Placeholder 4">
            <a:extLst>
              <a:ext uri="{FF2B5EF4-FFF2-40B4-BE49-F238E27FC236}">
                <a16:creationId xmlns:a16="http://schemas.microsoft.com/office/drawing/2014/main" id="{0DE95353-8EE1-49C9-ADAC-E76BD49D222D}"/>
              </a:ext>
            </a:extLst>
          </p:cNvPr>
          <p:cNvSpPr>
            <a:spLocks noGrp="1"/>
          </p:cNvSpPr>
          <p:nvPr>
            <p:ph type="sldNum" sz="quarter" idx="12"/>
          </p:nvPr>
        </p:nvSpPr>
        <p:spPr/>
        <p:txBody>
          <a:bodyPr/>
          <a:lstStyle/>
          <a:p>
            <a:fld id="{19B51A1E-902D-48AF-9020-955120F399B6}" type="slidenum">
              <a:rPr lang="en-ZA" smtClean="0"/>
              <a:pPr/>
              <a:t>‹#›</a:t>
            </a:fld>
            <a:endParaRPr lang="en-ZA"/>
          </a:p>
        </p:txBody>
      </p:sp>
    </p:spTree>
    <p:extLst>
      <p:ext uri="{BB962C8B-B14F-4D97-AF65-F5344CB8AC3E}">
        <p14:creationId xmlns:p14="http://schemas.microsoft.com/office/powerpoint/2010/main" val="1632323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0FE1C0F-474B-4310-A4A5-1EB4321DE50B}"/>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5" name="Freeform 5">
            <a:extLst>
              <a:ext uri="{FF2B5EF4-FFF2-40B4-BE49-F238E27FC236}">
                <a16:creationId xmlns:a16="http://schemas.microsoft.com/office/drawing/2014/main" id="{673FA99E-5E31-474E-8818-615B453CD89C}"/>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6" name="Freeform 5">
            <a:extLst>
              <a:ext uri="{FF2B5EF4-FFF2-40B4-BE49-F238E27FC236}">
                <a16:creationId xmlns:a16="http://schemas.microsoft.com/office/drawing/2014/main" id="{BA0EE7FC-884E-43B5-B6D6-9156FBE9AB5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7" name="Freeform 5">
            <a:extLst>
              <a:ext uri="{FF2B5EF4-FFF2-40B4-BE49-F238E27FC236}">
                <a16:creationId xmlns:a16="http://schemas.microsoft.com/office/drawing/2014/main" id="{858C6DC6-901F-4F3E-97A4-1B55324C068B}"/>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8" name="Freeform 5">
            <a:extLst>
              <a:ext uri="{FF2B5EF4-FFF2-40B4-BE49-F238E27FC236}">
                <a16:creationId xmlns:a16="http://schemas.microsoft.com/office/drawing/2014/main" id="{1041B359-9F78-4782-9C50-0B1DED37AD2C}"/>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ZA"/>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a:xfrm>
            <a:off x="11727656" y="6277243"/>
            <a:ext cx="464344" cy="400188"/>
          </a:xfrm>
        </p:spPr>
        <p:txBody>
          <a:bodyPr/>
          <a:lstStyle/>
          <a:p>
            <a:fld id="{19B51A1E-902D-48AF-9020-955120F399B6}" type="slidenum">
              <a:rPr lang="en-ZA" smtClean="0"/>
              <a:pPr/>
              <a:t>‹#›</a:t>
            </a:fld>
            <a:endParaRPr lang="en-ZA"/>
          </a:p>
        </p:txBody>
      </p:sp>
    </p:spTree>
    <p:extLst>
      <p:ext uri="{BB962C8B-B14F-4D97-AF65-F5344CB8AC3E}">
        <p14:creationId xmlns:p14="http://schemas.microsoft.com/office/powerpoint/2010/main" val="3771093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481149" y="1684742"/>
            <a:ext cx="4904790" cy="433376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a:lstStyle>
            <a:lvl1pPr>
              <a:defRPr>
                <a:solidFill>
                  <a:schemeClr val="tx1">
                    <a:lumMod val="75000"/>
                    <a:lumOff val="25000"/>
                  </a:schemeClr>
                </a:solidFill>
              </a:defRPr>
            </a:lvl1pPr>
          </a:lstStyle>
          <a:p>
            <a:r>
              <a:rPr lang="en-US"/>
              <a:t>Click to edit page title</a:t>
            </a:r>
            <a:endParaRPr lang="en-ZA"/>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a:t>Subtitle</a:t>
            </a:r>
            <a:endParaRPr lang="en-ZA"/>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ZA" smtClean="0"/>
              <a:pPr/>
              <a:t>‹#›</a:t>
            </a:fld>
            <a:endParaRPr lang="en-ZA"/>
          </a:p>
        </p:txBody>
      </p:sp>
    </p:spTree>
    <p:extLst>
      <p:ext uri="{BB962C8B-B14F-4D97-AF65-F5344CB8AC3E}">
        <p14:creationId xmlns:p14="http://schemas.microsoft.com/office/powerpoint/2010/main" val="1412198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ZA"/>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a:t>Subtitle</a:t>
            </a:r>
            <a:endParaRPr lang="en-ZA"/>
          </a:p>
        </p:txBody>
      </p:sp>
      <p:sp>
        <p:nvSpPr>
          <p:cNvPr id="6" name="Slide Number Placeholder 5">
            <a:extLst>
              <a:ext uri="{FF2B5EF4-FFF2-40B4-BE49-F238E27FC236}">
                <a16:creationId xmlns:a16="http://schemas.microsoft.com/office/drawing/2014/main" id="{7A47F3D0-41FC-4430-9F9E-1F78A18D65FE}"/>
              </a:ext>
            </a:extLst>
          </p:cNvPr>
          <p:cNvSpPr>
            <a:spLocks noGrp="1"/>
          </p:cNvSpPr>
          <p:nvPr>
            <p:ph type="sldNum" sz="quarter" idx="33"/>
          </p:nvPr>
        </p:nvSpPr>
        <p:spPr/>
        <p:txBody>
          <a:bodyPr/>
          <a:lstStyle/>
          <a:p>
            <a:fld id="{19B51A1E-902D-48AF-9020-955120F399B6}" type="slidenum">
              <a:rPr lang="en-ZA" smtClean="0"/>
              <a:pPr/>
              <a:t>‹#›</a:t>
            </a:fld>
            <a:endParaRPr lang="en-ZA"/>
          </a:p>
        </p:txBody>
      </p:sp>
      <p:sp>
        <p:nvSpPr>
          <p:cNvPr id="7" name="Footer Placeholder 6">
            <a:extLst>
              <a:ext uri="{FF2B5EF4-FFF2-40B4-BE49-F238E27FC236}">
                <a16:creationId xmlns:a16="http://schemas.microsoft.com/office/drawing/2014/main" id="{2ED798F6-1F12-46CE-9AFD-CC66555A191D}"/>
              </a:ext>
            </a:extLst>
          </p:cNvPr>
          <p:cNvSpPr>
            <a:spLocks noGrp="1"/>
          </p:cNvSpPr>
          <p:nvPr>
            <p:ph type="ftr" sz="quarter" idx="34"/>
          </p:nvPr>
        </p:nvSpPr>
        <p:spPr/>
        <p:txBody>
          <a:bodyPr/>
          <a:lstStyle/>
          <a:p>
            <a:r>
              <a:rPr lang="en-ZA"/>
              <a:t>Add a footer</a:t>
            </a:r>
          </a:p>
        </p:txBody>
      </p:sp>
    </p:spTree>
    <p:extLst>
      <p:ext uri="{BB962C8B-B14F-4D97-AF65-F5344CB8AC3E}">
        <p14:creationId xmlns:p14="http://schemas.microsoft.com/office/powerpoint/2010/main" val="98852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8663BD7B-5136-47ED-BE0A-C6C2F5622BDC}"/>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9" name="Freeform 5">
            <a:extLst>
              <a:ext uri="{FF2B5EF4-FFF2-40B4-BE49-F238E27FC236}">
                <a16:creationId xmlns:a16="http://schemas.microsoft.com/office/drawing/2014/main" id="{6ABA22C7-C35B-4EC0-B7CE-54F9EEFCB71D}"/>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0" name="Freeform 5">
            <a:extLst>
              <a:ext uri="{FF2B5EF4-FFF2-40B4-BE49-F238E27FC236}">
                <a16:creationId xmlns:a16="http://schemas.microsoft.com/office/drawing/2014/main" id="{6DAE4BC9-9CFF-4522-8216-651498F7A167}"/>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1" name="Freeform 5">
            <a:extLst>
              <a:ext uri="{FF2B5EF4-FFF2-40B4-BE49-F238E27FC236}">
                <a16:creationId xmlns:a16="http://schemas.microsoft.com/office/drawing/2014/main" id="{8E822AA0-FB3E-4051-AA1F-F51204BA02A9}"/>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2" name="Freeform 5">
            <a:extLst>
              <a:ext uri="{FF2B5EF4-FFF2-40B4-BE49-F238E27FC236}">
                <a16:creationId xmlns:a16="http://schemas.microsoft.com/office/drawing/2014/main" id="{3445288A-D169-4374-BCFD-917DD04B2B1E}"/>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ZA"/>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ZA"/>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ZA" smtClean="0"/>
              <a:pPr/>
              <a:t>‹#›</a:t>
            </a:fld>
            <a:endParaRPr lang="en-ZA"/>
          </a:p>
        </p:txBody>
      </p:sp>
    </p:spTree>
    <p:extLst>
      <p:ext uri="{BB962C8B-B14F-4D97-AF65-F5344CB8AC3E}">
        <p14:creationId xmlns:p14="http://schemas.microsoft.com/office/powerpoint/2010/main" val="1905091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B833F7-7F09-42C1-81DA-97CA9530D528}"/>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1" name="Freeform 5">
            <a:extLst>
              <a:ext uri="{FF2B5EF4-FFF2-40B4-BE49-F238E27FC236}">
                <a16:creationId xmlns:a16="http://schemas.microsoft.com/office/drawing/2014/main" id="{F4AA9899-9E92-41B5-AFEF-5F6EAB9782D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2" name="Freeform 5">
            <a:extLst>
              <a:ext uri="{FF2B5EF4-FFF2-40B4-BE49-F238E27FC236}">
                <a16:creationId xmlns:a16="http://schemas.microsoft.com/office/drawing/2014/main" id="{8950958A-6460-4594-BEAB-C7444EC6129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3" name="Freeform 5">
            <a:extLst>
              <a:ext uri="{FF2B5EF4-FFF2-40B4-BE49-F238E27FC236}">
                <a16:creationId xmlns:a16="http://schemas.microsoft.com/office/drawing/2014/main" id="{A7E15F2A-61A0-4C11-8E47-4DF7051E91D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4" name="Freeform 5">
            <a:extLst>
              <a:ext uri="{FF2B5EF4-FFF2-40B4-BE49-F238E27FC236}">
                <a16:creationId xmlns:a16="http://schemas.microsoft.com/office/drawing/2014/main" id="{B5FF0CC8-80F5-42C4-80EF-E32459238B71}"/>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ZA" smtClean="0"/>
              <a:pPr/>
              <a:t>‹#›</a:t>
            </a:fld>
            <a:endParaRPr lang="en-ZA"/>
          </a:p>
        </p:txBody>
      </p:sp>
      <p:sp>
        <p:nvSpPr>
          <p:cNvPr id="15" name="Text Placeholder 2">
            <a:extLst>
              <a:ext uri="{FF2B5EF4-FFF2-40B4-BE49-F238E27FC236}">
                <a16:creationId xmlns:a16="http://schemas.microsoft.com/office/drawing/2014/main" id="{3419BDFB-8FC0-4B89-A29A-8EAC95E9AB99}"/>
              </a:ext>
            </a:extLst>
          </p:cNvPr>
          <p:cNvSpPr>
            <a:spLocks noGrp="1"/>
          </p:cNvSpPr>
          <p:nvPr>
            <p:ph type="body" idx="1"/>
          </p:nvPr>
        </p:nvSpPr>
        <p:spPr>
          <a:xfrm>
            <a:off x="431800" y="1511250"/>
            <a:ext cx="548493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Text Placeholder 4">
            <a:extLst>
              <a:ext uri="{FF2B5EF4-FFF2-40B4-BE49-F238E27FC236}">
                <a16:creationId xmlns:a16="http://schemas.microsoft.com/office/drawing/2014/main" id="{8E6C2CC0-9AB0-46E9-977A-EF923DCE7FAF}"/>
              </a:ext>
            </a:extLst>
          </p:cNvPr>
          <p:cNvSpPr>
            <a:spLocks noGrp="1"/>
          </p:cNvSpPr>
          <p:nvPr>
            <p:ph type="body" sz="quarter" idx="3"/>
          </p:nvPr>
        </p:nvSpPr>
        <p:spPr>
          <a:xfrm>
            <a:off x="6339334" y="1518287"/>
            <a:ext cx="542066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5">
            <a:extLst>
              <a:ext uri="{FF2B5EF4-FFF2-40B4-BE49-F238E27FC236}">
                <a16:creationId xmlns:a16="http://schemas.microsoft.com/office/drawing/2014/main" id="{28DF954C-A51E-4242-B83E-A826008F5C67}"/>
              </a:ext>
            </a:extLst>
          </p:cNvPr>
          <p:cNvSpPr>
            <a:spLocks noGrp="1"/>
          </p:cNvSpPr>
          <p:nvPr>
            <p:ph sz="quarter" idx="4"/>
          </p:nvPr>
        </p:nvSpPr>
        <p:spPr>
          <a:xfrm>
            <a:off x="6339334" y="2486989"/>
            <a:ext cx="5432666" cy="37026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a:extLst>
              <a:ext uri="{FF2B5EF4-FFF2-40B4-BE49-F238E27FC236}">
                <a16:creationId xmlns:a16="http://schemas.microsoft.com/office/drawing/2014/main" id="{600E416E-6162-484A-BA4D-640FA83078A9}"/>
              </a:ext>
            </a:extLst>
          </p:cNvPr>
          <p:cNvSpPr>
            <a:spLocks noGrp="1"/>
          </p:cNvSpPr>
          <p:nvPr>
            <p:ph sz="half" idx="2"/>
          </p:nvPr>
        </p:nvSpPr>
        <p:spPr>
          <a:xfrm>
            <a:off x="431800" y="2486989"/>
            <a:ext cx="5491215" cy="37026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0815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0"/>
            <a:ext cx="11771313" cy="6191250"/>
          </a:xfrm>
          <a:solidFill>
            <a:schemeClr val="bg1">
              <a:lumMod val="9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ZA"/>
              <a:t>Insert or Drag &amp; Drop your photo</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ZA" smtClean="0"/>
              <a:pPr/>
              <a:t>‹#›</a:t>
            </a:fld>
            <a:endParaRPr lang="en-ZA"/>
          </a:p>
        </p:txBody>
      </p:sp>
      <p:sp>
        <p:nvSpPr>
          <p:cNvPr id="6" name="Title 1">
            <a:extLst>
              <a:ext uri="{FF2B5EF4-FFF2-40B4-BE49-F238E27FC236}">
                <a16:creationId xmlns:a16="http://schemas.microsoft.com/office/drawing/2014/main" id="{BBC3BEE7-44AC-45BC-B4E7-93E3454EB83C}"/>
              </a:ext>
            </a:extLst>
          </p:cNvPr>
          <p:cNvSpPr>
            <a:spLocks noGrp="1"/>
          </p:cNvSpPr>
          <p:nvPr>
            <p:ph type="ctrTitle" hasCustomPrompt="1"/>
          </p:nvPr>
        </p:nvSpPr>
        <p:spPr>
          <a:xfrm>
            <a:off x="420687" y="5066452"/>
            <a:ext cx="4459766" cy="539345"/>
          </a:xfrm>
          <a:prstGeom prst="roundRect">
            <a:avLst>
              <a:gd name="adj" fmla="val 10086"/>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108000" rIns="180000" bIns="0" anchor="t"/>
          <a:lstStyle>
            <a:lvl1pPr algn="l">
              <a:lnSpc>
                <a:spcPct val="100000"/>
              </a:lnSpc>
              <a:defRPr sz="1800" b="0" spc="0">
                <a:solidFill>
                  <a:schemeClr val="bg1">
                    <a:lumMod val="95000"/>
                  </a:schemeClr>
                </a:solidFill>
                <a:latin typeface="+mn-lt"/>
              </a:defRPr>
            </a:lvl1pPr>
          </a:lstStyle>
          <a:p>
            <a:r>
              <a:rPr lang="en-ZA"/>
              <a:t>Enter your caption</a:t>
            </a:r>
          </a:p>
        </p:txBody>
      </p:sp>
    </p:spTree>
    <p:extLst>
      <p:ext uri="{BB962C8B-B14F-4D97-AF65-F5344CB8AC3E}">
        <p14:creationId xmlns:p14="http://schemas.microsoft.com/office/powerpoint/2010/main" val="3800663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12B8F0DB-CC25-4CE9-A68E-CAA2FD986AF3}"/>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8" name="Freeform 5">
            <a:extLst>
              <a:ext uri="{FF2B5EF4-FFF2-40B4-BE49-F238E27FC236}">
                <a16:creationId xmlns:a16="http://schemas.microsoft.com/office/drawing/2014/main" id="{8A058973-2DC9-4087-9D57-F1D779F56CC2}"/>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9" name="Freeform 5">
            <a:extLst>
              <a:ext uri="{FF2B5EF4-FFF2-40B4-BE49-F238E27FC236}">
                <a16:creationId xmlns:a16="http://schemas.microsoft.com/office/drawing/2014/main" id="{B641062D-3CD4-49D1-A621-331E29333406}"/>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0" name="Freeform 5">
            <a:extLst>
              <a:ext uri="{FF2B5EF4-FFF2-40B4-BE49-F238E27FC236}">
                <a16:creationId xmlns:a16="http://schemas.microsoft.com/office/drawing/2014/main" id="{9F2C1E7C-A088-4772-84B3-15309BEADF7D}"/>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1" name="Freeform 5">
            <a:extLst>
              <a:ext uri="{FF2B5EF4-FFF2-40B4-BE49-F238E27FC236}">
                <a16:creationId xmlns:a16="http://schemas.microsoft.com/office/drawing/2014/main" id="{CA52278A-6924-4F97-A196-AE30D3DACB7A}"/>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866117" y="1816509"/>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a:t>Click to edit divider slide title</a:t>
            </a:r>
            <a:endParaRPr lang="en-ZA"/>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4048124" y="3795246"/>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Footer Placeholder 3">
            <a:extLst>
              <a:ext uri="{FF2B5EF4-FFF2-40B4-BE49-F238E27FC236}">
                <a16:creationId xmlns:a16="http://schemas.microsoft.com/office/drawing/2014/main" id="{734B1E83-6080-4D35-A216-8E5C399023B2}"/>
              </a:ext>
            </a:extLst>
          </p:cNvPr>
          <p:cNvSpPr>
            <a:spLocks noGrp="1"/>
          </p:cNvSpPr>
          <p:nvPr>
            <p:ph type="ftr" sz="quarter" idx="11"/>
          </p:nvPr>
        </p:nvSpPr>
        <p:spPr/>
        <p:txBody>
          <a:bodyPr/>
          <a:lstStyle/>
          <a:p>
            <a:r>
              <a:rPr lang="en-ZA"/>
              <a:t>Add a footer</a:t>
            </a:r>
          </a:p>
        </p:txBody>
      </p:sp>
      <p:sp>
        <p:nvSpPr>
          <p:cNvPr id="5" name="Slide Number Placeholder 4">
            <a:extLst>
              <a:ext uri="{FF2B5EF4-FFF2-40B4-BE49-F238E27FC236}">
                <a16:creationId xmlns:a16="http://schemas.microsoft.com/office/drawing/2014/main" id="{0DE95353-8EE1-49C9-ADAC-E76BD49D222D}"/>
              </a:ext>
            </a:extLst>
          </p:cNvPr>
          <p:cNvSpPr>
            <a:spLocks noGrp="1"/>
          </p:cNvSpPr>
          <p:nvPr>
            <p:ph type="sldNum" sz="quarter" idx="12"/>
          </p:nvPr>
        </p:nvSpPr>
        <p:spPr/>
        <p:txBody>
          <a:bodyPr/>
          <a:lstStyle/>
          <a:p>
            <a:fld id="{19B51A1E-902D-48AF-9020-955120F399B6}" type="slidenum">
              <a:rPr lang="en-ZA" smtClean="0"/>
              <a:pPr/>
              <a:t>‹#›</a:t>
            </a:fld>
            <a:endParaRPr lang="en-ZA"/>
          </a:p>
        </p:txBody>
      </p:sp>
    </p:spTree>
    <p:extLst>
      <p:ext uri="{BB962C8B-B14F-4D97-AF65-F5344CB8AC3E}">
        <p14:creationId xmlns:p14="http://schemas.microsoft.com/office/powerpoint/2010/main" val="3102535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206C51E8-C5C0-4672-B456-F44C69B074DB}"/>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6" name="Freeform 5">
            <a:extLst>
              <a:ext uri="{FF2B5EF4-FFF2-40B4-BE49-F238E27FC236}">
                <a16:creationId xmlns:a16="http://schemas.microsoft.com/office/drawing/2014/main" id="{9DE9AE8C-7574-4D45-B521-6B18054DA7C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7" name="Freeform 5">
            <a:extLst>
              <a:ext uri="{FF2B5EF4-FFF2-40B4-BE49-F238E27FC236}">
                <a16:creationId xmlns:a16="http://schemas.microsoft.com/office/drawing/2014/main" id="{EF240172-5930-4717-A0CD-A151075277D6}"/>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8" name="Freeform 5">
            <a:extLst>
              <a:ext uri="{FF2B5EF4-FFF2-40B4-BE49-F238E27FC236}">
                <a16:creationId xmlns:a16="http://schemas.microsoft.com/office/drawing/2014/main" id="{7B4A83CE-8643-4697-94A9-C9F587F46E23}"/>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9" name="Freeform 5">
            <a:extLst>
              <a:ext uri="{FF2B5EF4-FFF2-40B4-BE49-F238E27FC236}">
                <a16:creationId xmlns:a16="http://schemas.microsoft.com/office/drawing/2014/main" id="{B0A765A5-BBCE-405E-A4B3-80A660118E84}"/>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948293" y="32717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a:t>Click to edit presentation title</a:t>
            </a:r>
            <a:endParaRPr lang="en-ZA"/>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1130300" y="5250494"/>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Tree>
    <p:extLst>
      <p:ext uri="{BB962C8B-B14F-4D97-AF65-F5344CB8AC3E}">
        <p14:creationId xmlns:p14="http://schemas.microsoft.com/office/powerpoint/2010/main" val="237085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64B33BB-8F3A-42CE-BBDA-D08AA3266737}"/>
              </a:ext>
            </a:extLst>
          </p:cNvPr>
          <p:cNvSpPr>
            <a:spLocks noGrp="1"/>
          </p:cNvSpPr>
          <p:nvPr>
            <p:ph type="pic" sz="quarter" idx="36" hasCustomPrompt="1"/>
          </p:nvPr>
        </p:nvSpPr>
        <p:spPr>
          <a:xfrm>
            <a:off x="6282692" y="432000"/>
            <a:ext cx="5511800" cy="5760000"/>
          </a:xfrm>
          <a:custGeom>
            <a:avLst/>
            <a:gdLst>
              <a:gd name="connsiteX0" fmla="*/ 193823 w 5511800"/>
              <a:gd name="connsiteY0" fmla="*/ 0 h 5760000"/>
              <a:gd name="connsiteX1" fmla="*/ 5511800 w 5511800"/>
              <a:gd name="connsiteY1" fmla="*/ 0 h 5760000"/>
              <a:gd name="connsiteX2" fmla="*/ 5511800 w 5511800"/>
              <a:gd name="connsiteY2" fmla="*/ 5760000 h 5760000"/>
              <a:gd name="connsiteX3" fmla="*/ 193823 w 5511800"/>
              <a:gd name="connsiteY3" fmla="*/ 5760000 h 5760000"/>
              <a:gd name="connsiteX4" fmla="*/ 3937 w 5511800"/>
              <a:gd name="connsiteY4" fmla="*/ 5605239 h 5760000"/>
              <a:gd name="connsiteX5" fmla="*/ 0 w 5511800"/>
              <a:gd name="connsiteY5" fmla="*/ 5566186 h 5760000"/>
              <a:gd name="connsiteX6" fmla="*/ 0 w 5511800"/>
              <a:gd name="connsiteY6" fmla="*/ 193814 h 5760000"/>
              <a:gd name="connsiteX7" fmla="*/ 3937 w 5511800"/>
              <a:gd name="connsiteY7" fmla="*/ 154762 h 5760000"/>
              <a:gd name="connsiteX8" fmla="*/ 193823 w 5511800"/>
              <a:gd name="connsiteY8" fmla="*/ 0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1800" h="5760000">
                <a:moveTo>
                  <a:pt x="193823" y="0"/>
                </a:moveTo>
                <a:lnTo>
                  <a:pt x="5511800" y="0"/>
                </a:lnTo>
                <a:lnTo>
                  <a:pt x="5511800" y="5760000"/>
                </a:lnTo>
                <a:lnTo>
                  <a:pt x="193823" y="5760000"/>
                </a:lnTo>
                <a:cubicBezTo>
                  <a:pt x="100158" y="5760000"/>
                  <a:pt x="22011" y="5693561"/>
                  <a:pt x="3937" y="5605239"/>
                </a:cubicBezTo>
                <a:lnTo>
                  <a:pt x="0" y="5566186"/>
                </a:lnTo>
                <a:lnTo>
                  <a:pt x="0" y="193814"/>
                </a:lnTo>
                <a:lnTo>
                  <a:pt x="3937" y="154762"/>
                </a:lnTo>
                <a:cubicBezTo>
                  <a:pt x="22011" y="66440"/>
                  <a:pt x="100158" y="0"/>
                  <a:pt x="193823" y="0"/>
                </a:cubicBezTo>
                <a:close/>
              </a:path>
            </a:pathLst>
          </a:custGeom>
        </p:spPr>
        <p:txBody>
          <a:bodyPr wrap="square" tIns="0"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a:t>Insert or Drag &amp; Drop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a:lstStyle>
            <a:lvl1pPr>
              <a:defRPr>
                <a:solidFill>
                  <a:schemeClr val="tx1">
                    <a:lumMod val="75000"/>
                    <a:lumOff val="25000"/>
                  </a:schemeClr>
                </a:solidFill>
              </a:defRPr>
            </a:lvl1pPr>
          </a:lstStyle>
          <a:p>
            <a:r>
              <a:rPr lang="en-US"/>
              <a:t>Click to edit page title</a:t>
            </a:r>
            <a:endParaRPr lang="en-ZA"/>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a:t>Subtitle</a:t>
            </a:r>
            <a:endParaRPr lang="en-ZA"/>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ZA" smtClean="0"/>
              <a:pPr/>
              <a:t>‹#›</a:t>
            </a:fld>
            <a:endParaRPr lang="en-ZA"/>
          </a:p>
        </p:txBody>
      </p:sp>
    </p:spTree>
    <p:extLst>
      <p:ext uri="{BB962C8B-B14F-4D97-AF65-F5344CB8AC3E}">
        <p14:creationId xmlns:p14="http://schemas.microsoft.com/office/powerpoint/2010/main" val="1416292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287426-E435-CE43-94A7-260B482A10EF}"/>
              </a:ext>
            </a:extLst>
          </p:cNvPr>
          <p:cNvSpPr/>
          <p:nvPr/>
        </p:nvSpPr>
        <p:spPr>
          <a:xfrm>
            <a:off x="0" y="1483933"/>
            <a:ext cx="12192000" cy="4849906"/>
          </a:xfrm>
          <a:prstGeom prst="rect">
            <a:avLst/>
          </a:prstGeom>
          <a:solidFill>
            <a:srgbClr val="F28D1E"/>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457200" rtlCol="0" anchor="ctr"/>
          <a:lstStyle/>
          <a:p>
            <a:pPr algn="ctr"/>
            <a:endParaRPr lang="en-US"/>
          </a:p>
        </p:txBody>
      </p:sp>
      <p:pic>
        <p:nvPicPr>
          <p:cNvPr id="4" name="Picture 3">
            <a:extLst>
              <a:ext uri="{FF2B5EF4-FFF2-40B4-BE49-F238E27FC236}">
                <a16:creationId xmlns:a16="http://schemas.microsoft.com/office/drawing/2014/main" id="{B2BBCB46-A5D3-A54F-A6B7-821471B684EF}"/>
              </a:ext>
            </a:extLst>
          </p:cNvPr>
          <p:cNvPicPr>
            <a:picLocks noChangeAspect="1"/>
          </p:cNvPicPr>
          <p:nvPr/>
        </p:nvPicPr>
        <p:blipFill rotWithShape="1">
          <a:blip r:embed="rId2"/>
          <a:srcRect t="5107" r="1190" b="35763"/>
          <a:stretch/>
        </p:blipFill>
        <p:spPr>
          <a:xfrm>
            <a:off x="0" y="1482418"/>
            <a:ext cx="12192000" cy="4873932"/>
          </a:xfrm>
          <a:prstGeom prst="rect">
            <a:avLst/>
          </a:prstGeom>
        </p:spPr>
      </p:pic>
      <p:pic>
        <p:nvPicPr>
          <p:cNvPr id="8" name="Picture 7">
            <a:extLst>
              <a:ext uri="{FF2B5EF4-FFF2-40B4-BE49-F238E27FC236}">
                <a16:creationId xmlns:a16="http://schemas.microsoft.com/office/drawing/2014/main" id="{236FDB44-0AEC-9146-A633-2537ABF5926C}"/>
              </a:ext>
            </a:extLst>
          </p:cNvPr>
          <p:cNvPicPr>
            <a:picLocks noChangeAspect="1"/>
          </p:cNvPicPr>
          <p:nvPr/>
        </p:nvPicPr>
        <p:blipFill>
          <a:blip r:embed="rId3">
            <a:alphaModFix amt="25000"/>
          </a:blip>
          <a:stretch>
            <a:fillRect/>
          </a:stretch>
        </p:blipFill>
        <p:spPr>
          <a:xfrm>
            <a:off x="-1867138" y="1664208"/>
            <a:ext cx="4712735" cy="4451722"/>
          </a:xfrm>
          <a:prstGeom prst="rect">
            <a:avLst/>
          </a:prstGeom>
        </p:spPr>
      </p:pic>
      <p:pic>
        <p:nvPicPr>
          <p:cNvPr id="10" name="Picture 9">
            <a:extLst>
              <a:ext uri="{FF2B5EF4-FFF2-40B4-BE49-F238E27FC236}">
                <a16:creationId xmlns:a16="http://schemas.microsoft.com/office/drawing/2014/main" id="{602A3066-ADC5-6649-AAD8-41A8351DD133}"/>
              </a:ext>
            </a:extLst>
          </p:cNvPr>
          <p:cNvPicPr>
            <a:picLocks noChangeAspect="1"/>
          </p:cNvPicPr>
          <p:nvPr/>
        </p:nvPicPr>
        <p:blipFill>
          <a:blip r:embed="rId4"/>
          <a:stretch>
            <a:fillRect/>
          </a:stretch>
        </p:blipFill>
        <p:spPr>
          <a:xfrm>
            <a:off x="479368" y="385779"/>
            <a:ext cx="2318264" cy="712581"/>
          </a:xfrm>
          <a:prstGeom prst="rect">
            <a:avLst/>
          </a:prstGeom>
        </p:spPr>
      </p:pic>
      <p:sp>
        <p:nvSpPr>
          <p:cNvPr id="14" name="Slide Number Placeholder 5">
            <a:extLst>
              <a:ext uri="{FF2B5EF4-FFF2-40B4-BE49-F238E27FC236}">
                <a16:creationId xmlns:a16="http://schemas.microsoft.com/office/drawing/2014/main" id="{69BDDADD-D078-9741-949F-D38DCD1D380C}"/>
              </a:ext>
            </a:extLst>
          </p:cNvPr>
          <p:cNvSpPr txBox="1">
            <a:spLocks/>
          </p:cNvSpPr>
          <p:nvPr/>
        </p:nvSpPr>
        <p:spPr>
          <a:xfrm>
            <a:off x="10300770" y="6356350"/>
            <a:ext cx="11697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456B03-501D-E344-A4B5-89148715A0AD}" type="slidenum">
              <a:rPr lang="en-US" sz="1000" baseline="0" smtClean="0">
                <a:latin typeface="Avenir Book" panose="02000503020000020003" pitchFamily="2" charset="0"/>
              </a:rPr>
              <a:pPr/>
              <a:t>‹#›</a:t>
            </a:fld>
            <a:endParaRPr lang="en-US" sz="1000" baseline="0">
              <a:latin typeface="Avenir Book" panose="02000503020000020003" pitchFamily="2" charset="0"/>
            </a:endParaRPr>
          </a:p>
        </p:txBody>
      </p:sp>
    </p:spTree>
    <p:extLst>
      <p:ext uri="{BB962C8B-B14F-4D97-AF65-F5344CB8AC3E}">
        <p14:creationId xmlns:p14="http://schemas.microsoft.com/office/powerpoint/2010/main" val="2977917702"/>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CD92D281-07CD-478F-9BF5-BA7D43439A3D}"/>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1" name="Freeform 5">
            <a:extLst>
              <a:ext uri="{FF2B5EF4-FFF2-40B4-BE49-F238E27FC236}">
                <a16:creationId xmlns:a16="http://schemas.microsoft.com/office/drawing/2014/main" id="{B2C53265-8805-42B3-82B4-151EFBC42731}"/>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3" name="Freeform 5">
            <a:extLst>
              <a:ext uri="{FF2B5EF4-FFF2-40B4-BE49-F238E27FC236}">
                <a16:creationId xmlns:a16="http://schemas.microsoft.com/office/drawing/2014/main" id="{D0111EB4-98AF-4EB7-878B-31FD32A95141}"/>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4" name="Freeform 5">
            <a:extLst>
              <a:ext uri="{FF2B5EF4-FFF2-40B4-BE49-F238E27FC236}">
                <a16:creationId xmlns:a16="http://schemas.microsoft.com/office/drawing/2014/main" id="{33809002-30A9-49C0-BE36-B14DD1E4D872}"/>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5" name="Freeform 5">
            <a:extLst>
              <a:ext uri="{FF2B5EF4-FFF2-40B4-BE49-F238E27FC236}">
                <a16:creationId xmlns:a16="http://schemas.microsoft.com/office/drawing/2014/main" id="{FFD5C582-B212-4ADA-AB1B-0481AA39C3A9}"/>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a:t>Subtitle</a:t>
            </a:r>
            <a:endParaRPr lang="en-ZA"/>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1515834"/>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023668"/>
            <a:ext cx="5472000" cy="416833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516359"/>
            <a:ext cx="5472000" cy="358775"/>
          </a:xfrm>
        </p:spPr>
        <p:txBody>
          <a:bodyPr/>
          <a:lstStyle>
            <a:lvl1pPr marL="0" indent="0">
              <a:buNone/>
              <a:defRPr sz="2400" b="1"/>
            </a:lvl1pPr>
          </a:lstStyle>
          <a:p>
            <a:pPr lvl="0"/>
            <a:r>
              <a:rPr lang="en-US"/>
              <a:t>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020359"/>
            <a:ext cx="5472113" cy="41708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ZA"/>
              <a:t>Add a footer</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ZA" smtClean="0"/>
              <a:pPr/>
              <a:t>‹#›</a:t>
            </a:fld>
            <a:endParaRPr lang="en-ZA"/>
          </a:p>
        </p:txBody>
      </p:sp>
    </p:spTree>
    <p:extLst>
      <p:ext uri="{BB962C8B-B14F-4D97-AF65-F5344CB8AC3E}">
        <p14:creationId xmlns:p14="http://schemas.microsoft.com/office/powerpoint/2010/main" val="2509955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31C544-1372-4B34-8149-B6058B8CC577}"/>
              </a:ext>
            </a:extLst>
          </p:cNvPr>
          <p:cNvSpPr/>
          <p:nvPr userDrawn="1"/>
        </p:nvSpPr>
        <p:spPr>
          <a:xfrm>
            <a:off x="11793520" y="0"/>
            <a:ext cx="3527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a:extLst>
              <a:ext uri="{FF2B5EF4-FFF2-40B4-BE49-F238E27FC236}">
                <a16:creationId xmlns:a16="http://schemas.microsoft.com/office/drawing/2014/main" id="{7B2598CA-3443-4098-80E7-1F16DC9A13CC}"/>
              </a:ext>
            </a:extLst>
          </p:cNvPr>
          <p:cNvSpPr/>
          <p:nvPr userDrawn="1"/>
        </p:nvSpPr>
        <p:spPr>
          <a:xfrm rot="5400000">
            <a:off x="8740140" y="3406142"/>
            <a:ext cx="6857999"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Picture Placeholder 11">
            <a:extLst>
              <a:ext uri="{FF2B5EF4-FFF2-40B4-BE49-F238E27FC236}">
                <a16:creationId xmlns:a16="http://schemas.microsoft.com/office/drawing/2014/main" id="{BE421EAA-68E8-4AED-BA2F-01A6AC66859D}"/>
              </a:ext>
            </a:extLst>
          </p:cNvPr>
          <p:cNvSpPr>
            <a:spLocks noGrp="1"/>
          </p:cNvSpPr>
          <p:nvPr>
            <p:ph type="pic" sz="quarter" idx="10" hasCustomPrompt="1"/>
          </p:nvPr>
        </p:nvSpPr>
        <p:spPr>
          <a:xfrm>
            <a:off x="1" y="0"/>
            <a:ext cx="10655455" cy="68580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lumMod val="95000"/>
            </a:schemeClr>
          </a:solidFill>
        </p:spPr>
        <p:txBody>
          <a:bodyPr wrap="square" tIns="2160000" anchor="t">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a:t>Insert or Drag &amp; Drop Photo</a:t>
            </a:r>
            <a:endParaRPr lang="en-ZA"/>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25293" y="2834640"/>
            <a:ext cx="4459766" cy="2720356"/>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a:t>Thank You</a:t>
            </a:r>
            <a:endParaRPr lang="en-ZA"/>
          </a:p>
        </p:txBody>
      </p:sp>
      <p:sp>
        <p:nvSpPr>
          <p:cNvPr id="7" name="Text Placeholder 5">
            <a:extLst>
              <a:ext uri="{FF2B5EF4-FFF2-40B4-BE49-F238E27FC236}">
                <a16:creationId xmlns:a16="http://schemas.microsoft.com/office/drawing/2014/main" id="{D907C852-B0E0-4C2E-88CE-B543605961EE}"/>
              </a:ext>
            </a:extLst>
          </p:cNvPr>
          <p:cNvSpPr>
            <a:spLocks noGrp="1"/>
          </p:cNvSpPr>
          <p:nvPr>
            <p:ph type="body" sz="quarter" idx="15" hasCustomPrompt="1"/>
          </p:nvPr>
        </p:nvSpPr>
        <p:spPr>
          <a:xfrm>
            <a:off x="8034849" y="3859066"/>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a:t>Full Name</a:t>
            </a:r>
            <a:endParaRPr lang="en-ZA"/>
          </a:p>
        </p:txBody>
      </p:sp>
      <p:sp>
        <p:nvSpPr>
          <p:cNvPr id="8" name="Text Placeholder 6">
            <a:extLst>
              <a:ext uri="{FF2B5EF4-FFF2-40B4-BE49-F238E27FC236}">
                <a16:creationId xmlns:a16="http://schemas.microsoft.com/office/drawing/2014/main" id="{D84C0BEF-F601-4B10-8AEE-4859FE996B34}"/>
              </a:ext>
            </a:extLst>
          </p:cNvPr>
          <p:cNvSpPr>
            <a:spLocks noGrp="1"/>
          </p:cNvSpPr>
          <p:nvPr>
            <p:ph type="body" sz="quarter" idx="16" hasCustomPrompt="1"/>
          </p:nvPr>
        </p:nvSpPr>
        <p:spPr>
          <a:xfrm>
            <a:off x="8034849" y="4220189"/>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a:t>Phone Number</a:t>
            </a:r>
            <a:endParaRPr lang="en-ZA"/>
          </a:p>
        </p:txBody>
      </p:sp>
      <p:sp>
        <p:nvSpPr>
          <p:cNvPr id="9" name="Text Placeholder 7">
            <a:extLst>
              <a:ext uri="{FF2B5EF4-FFF2-40B4-BE49-F238E27FC236}">
                <a16:creationId xmlns:a16="http://schemas.microsoft.com/office/drawing/2014/main" id="{83A6EF9B-EF2F-4949-9CC4-C16BF8DC85A0}"/>
              </a:ext>
            </a:extLst>
          </p:cNvPr>
          <p:cNvSpPr>
            <a:spLocks noGrp="1"/>
          </p:cNvSpPr>
          <p:nvPr>
            <p:ph type="body" sz="quarter" idx="17" hasCustomPrompt="1"/>
          </p:nvPr>
        </p:nvSpPr>
        <p:spPr>
          <a:xfrm>
            <a:off x="8034849" y="4581312"/>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a:t>Email or Social Media Handle</a:t>
            </a:r>
            <a:endParaRPr lang="en-ZA"/>
          </a:p>
        </p:txBody>
      </p:sp>
      <p:sp>
        <p:nvSpPr>
          <p:cNvPr id="10" name="Text Placeholder 8">
            <a:extLst>
              <a:ext uri="{FF2B5EF4-FFF2-40B4-BE49-F238E27FC236}">
                <a16:creationId xmlns:a16="http://schemas.microsoft.com/office/drawing/2014/main" id="{BE8CA170-9CA9-448E-B07A-E01AB84F7FD3}"/>
              </a:ext>
            </a:extLst>
          </p:cNvPr>
          <p:cNvSpPr>
            <a:spLocks noGrp="1"/>
          </p:cNvSpPr>
          <p:nvPr>
            <p:ph type="body" sz="quarter" idx="18" hasCustomPrompt="1"/>
          </p:nvPr>
        </p:nvSpPr>
        <p:spPr>
          <a:xfrm>
            <a:off x="8034849" y="4942435"/>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a:t>Company Website</a:t>
            </a:r>
            <a:endParaRPr lang="en-ZA"/>
          </a:p>
        </p:txBody>
      </p:sp>
    </p:spTree>
    <p:extLst>
      <p:ext uri="{BB962C8B-B14F-4D97-AF65-F5344CB8AC3E}">
        <p14:creationId xmlns:p14="http://schemas.microsoft.com/office/powerpoint/2010/main" val="1632891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a:t>Subtitle</a:t>
            </a:r>
            <a:endParaRPr lang="en-ZA"/>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ZA"/>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ZA" smtClean="0"/>
              <a:pPr/>
              <a:t>‹#›</a:t>
            </a:fld>
            <a:endParaRPr lang="en-ZA"/>
          </a:p>
        </p:txBody>
      </p:sp>
    </p:spTree>
    <p:extLst>
      <p:ext uri="{BB962C8B-B14F-4D97-AF65-F5344CB8AC3E}">
        <p14:creationId xmlns:p14="http://schemas.microsoft.com/office/powerpoint/2010/main" val="974837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B833F7-7F09-42C1-81DA-97CA9530D528}"/>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1" name="Freeform 5">
            <a:extLst>
              <a:ext uri="{FF2B5EF4-FFF2-40B4-BE49-F238E27FC236}">
                <a16:creationId xmlns:a16="http://schemas.microsoft.com/office/drawing/2014/main" id="{F4AA9899-9E92-41B5-AFEF-5F6EAB9782D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2" name="Freeform 5">
            <a:extLst>
              <a:ext uri="{FF2B5EF4-FFF2-40B4-BE49-F238E27FC236}">
                <a16:creationId xmlns:a16="http://schemas.microsoft.com/office/drawing/2014/main" id="{8950958A-6460-4594-BEAB-C7444EC6129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3" name="Freeform 5">
            <a:extLst>
              <a:ext uri="{FF2B5EF4-FFF2-40B4-BE49-F238E27FC236}">
                <a16:creationId xmlns:a16="http://schemas.microsoft.com/office/drawing/2014/main" id="{A7E15F2A-61A0-4C11-8E47-4DF7051E91D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4" name="Freeform 5">
            <a:extLst>
              <a:ext uri="{FF2B5EF4-FFF2-40B4-BE49-F238E27FC236}">
                <a16:creationId xmlns:a16="http://schemas.microsoft.com/office/drawing/2014/main" id="{B5FF0CC8-80F5-42C4-80EF-E32459238B71}"/>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ZA" smtClean="0"/>
              <a:pPr/>
              <a:t>‹#›</a:t>
            </a:fld>
            <a:endParaRPr lang="en-ZA"/>
          </a:p>
        </p:txBody>
      </p:sp>
      <p:sp>
        <p:nvSpPr>
          <p:cNvPr id="9" name="Content Placeholder 3">
            <a:extLst>
              <a:ext uri="{FF2B5EF4-FFF2-40B4-BE49-F238E27FC236}">
                <a16:creationId xmlns:a16="http://schemas.microsoft.com/office/drawing/2014/main" id="{2CD5709C-84DE-45F3-AE9B-8B6FD7134AB5}"/>
              </a:ext>
            </a:extLst>
          </p:cNvPr>
          <p:cNvSpPr>
            <a:spLocks noGrp="1"/>
          </p:cNvSpPr>
          <p:nvPr>
            <p:ph sz="half" idx="2"/>
          </p:nvPr>
        </p:nvSpPr>
        <p:spPr>
          <a:xfrm>
            <a:off x="6299886" y="1511250"/>
            <a:ext cx="5460114" cy="46657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36BB18B1-3B7F-4B18-A1C5-BB7DA443C63F}"/>
              </a:ext>
            </a:extLst>
          </p:cNvPr>
          <p:cNvSpPr>
            <a:spLocks noGrp="1"/>
          </p:cNvSpPr>
          <p:nvPr>
            <p:ph sz="half" idx="1"/>
          </p:nvPr>
        </p:nvSpPr>
        <p:spPr>
          <a:xfrm>
            <a:off x="456816" y="1511250"/>
            <a:ext cx="5460114" cy="46657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15521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B833F7-7F09-42C1-81DA-97CA9530D528}"/>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1" name="Freeform 5">
            <a:extLst>
              <a:ext uri="{FF2B5EF4-FFF2-40B4-BE49-F238E27FC236}">
                <a16:creationId xmlns:a16="http://schemas.microsoft.com/office/drawing/2014/main" id="{F4AA9899-9E92-41B5-AFEF-5F6EAB9782D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2" name="Freeform 5">
            <a:extLst>
              <a:ext uri="{FF2B5EF4-FFF2-40B4-BE49-F238E27FC236}">
                <a16:creationId xmlns:a16="http://schemas.microsoft.com/office/drawing/2014/main" id="{8950958A-6460-4594-BEAB-C7444EC6129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3" name="Freeform 5">
            <a:extLst>
              <a:ext uri="{FF2B5EF4-FFF2-40B4-BE49-F238E27FC236}">
                <a16:creationId xmlns:a16="http://schemas.microsoft.com/office/drawing/2014/main" id="{A7E15F2A-61A0-4C11-8E47-4DF7051E91D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4" name="Freeform 5">
            <a:extLst>
              <a:ext uri="{FF2B5EF4-FFF2-40B4-BE49-F238E27FC236}">
                <a16:creationId xmlns:a16="http://schemas.microsoft.com/office/drawing/2014/main" id="{B5FF0CC8-80F5-42C4-80EF-E32459238B71}"/>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1999"/>
            <a:ext cx="3932237" cy="1600199"/>
          </a:xfrm>
        </p:spPr>
        <p:txBody>
          <a:bodyPr vert="horz" lIns="0" tIns="0" rIns="0" bIns="0" rtlCol="0" anchor="b">
            <a:noAutofit/>
          </a:bodyPr>
          <a:lstStyle>
            <a:lvl1pPr>
              <a:defRPr lang="en-ZA" dirty="0"/>
            </a:lvl1pPr>
          </a:lstStyle>
          <a:p>
            <a:pPr marL="0" lvl="0"/>
            <a:r>
              <a:rPr lang="en-ZA"/>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ZA" smtClean="0"/>
              <a:pPr/>
              <a:t>‹#›</a:t>
            </a:fld>
            <a:endParaRPr lang="en-ZA"/>
          </a:p>
        </p:txBody>
      </p:sp>
      <p:sp>
        <p:nvSpPr>
          <p:cNvPr id="20" name="Text Placeholder 3">
            <a:extLst>
              <a:ext uri="{FF2B5EF4-FFF2-40B4-BE49-F238E27FC236}">
                <a16:creationId xmlns:a16="http://schemas.microsoft.com/office/drawing/2014/main" id="{C49FB4A2-B750-422F-96D2-A7C264295779}"/>
              </a:ext>
            </a:extLst>
          </p:cNvPr>
          <p:cNvSpPr>
            <a:spLocks noGrp="1"/>
          </p:cNvSpPr>
          <p:nvPr>
            <p:ph type="body" sz="half" idx="2"/>
          </p:nvPr>
        </p:nvSpPr>
        <p:spPr>
          <a:xfrm>
            <a:off x="434062" y="21343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1" name="Content Placeholder 2">
            <a:extLst>
              <a:ext uri="{FF2B5EF4-FFF2-40B4-BE49-F238E27FC236}">
                <a16:creationId xmlns:a16="http://schemas.microsoft.com/office/drawing/2014/main" id="{A8B59DDF-F2BC-491E-92E0-9D2C1398ECE5}"/>
              </a:ext>
            </a:extLst>
          </p:cNvPr>
          <p:cNvSpPr>
            <a:spLocks noGrp="1"/>
          </p:cNvSpPr>
          <p:nvPr>
            <p:ph idx="1"/>
          </p:nvPr>
        </p:nvSpPr>
        <p:spPr>
          <a:xfrm>
            <a:off x="5183188" y="431999"/>
            <a:ext cx="6544468" cy="5513889"/>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1229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B833F7-7F09-42C1-81DA-97CA9530D528}"/>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1" name="Freeform 5">
            <a:extLst>
              <a:ext uri="{FF2B5EF4-FFF2-40B4-BE49-F238E27FC236}">
                <a16:creationId xmlns:a16="http://schemas.microsoft.com/office/drawing/2014/main" id="{F4AA9899-9E92-41B5-AFEF-5F6EAB9782D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2" name="Freeform 5">
            <a:extLst>
              <a:ext uri="{FF2B5EF4-FFF2-40B4-BE49-F238E27FC236}">
                <a16:creationId xmlns:a16="http://schemas.microsoft.com/office/drawing/2014/main" id="{8950958A-6460-4594-BEAB-C7444EC6129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3" name="Freeform 5">
            <a:extLst>
              <a:ext uri="{FF2B5EF4-FFF2-40B4-BE49-F238E27FC236}">
                <a16:creationId xmlns:a16="http://schemas.microsoft.com/office/drawing/2014/main" id="{A7E15F2A-61A0-4C11-8E47-4DF7051E91D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4" name="Freeform 5">
            <a:extLst>
              <a:ext uri="{FF2B5EF4-FFF2-40B4-BE49-F238E27FC236}">
                <a16:creationId xmlns:a16="http://schemas.microsoft.com/office/drawing/2014/main" id="{B5FF0CC8-80F5-42C4-80EF-E32459238B71}"/>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1999"/>
            <a:ext cx="3932237" cy="1600199"/>
          </a:xfrm>
        </p:spPr>
        <p:txBody>
          <a:bodyPr vert="horz" lIns="0" tIns="0" rIns="0" bIns="0" rtlCol="0" anchor="b">
            <a:noAutofit/>
          </a:bodyPr>
          <a:lstStyle>
            <a:lvl1pPr>
              <a:defRPr lang="en-ZA" dirty="0"/>
            </a:lvl1pPr>
          </a:lstStyle>
          <a:p>
            <a:pPr marL="0" lvl="0"/>
            <a:r>
              <a:rPr lang="en-ZA"/>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ZA" smtClean="0"/>
              <a:pPr/>
              <a:t>‹#›</a:t>
            </a:fld>
            <a:endParaRPr lang="en-ZA"/>
          </a:p>
        </p:txBody>
      </p:sp>
      <p:sp>
        <p:nvSpPr>
          <p:cNvPr id="20" name="Text Placeholder 3">
            <a:extLst>
              <a:ext uri="{FF2B5EF4-FFF2-40B4-BE49-F238E27FC236}">
                <a16:creationId xmlns:a16="http://schemas.microsoft.com/office/drawing/2014/main" id="{C49FB4A2-B750-422F-96D2-A7C264295779}"/>
              </a:ext>
            </a:extLst>
          </p:cNvPr>
          <p:cNvSpPr>
            <a:spLocks noGrp="1"/>
          </p:cNvSpPr>
          <p:nvPr>
            <p:ph type="body" sz="half" idx="2"/>
          </p:nvPr>
        </p:nvSpPr>
        <p:spPr>
          <a:xfrm>
            <a:off x="434062" y="21343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Picture Placeholder 2">
            <a:extLst>
              <a:ext uri="{FF2B5EF4-FFF2-40B4-BE49-F238E27FC236}">
                <a16:creationId xmlns:a16="http://schemas.microsoft.com/office/drawing/2014/main" id="{0110E46C-B434-49FA-AA0E-D64E5786D280}"/>
              </a:ext>
            </a:extLst>
          </p:cNvPr>
          <p:cNvSpPr>
            <a:spLocks noGrp="1"/>
          </p:cNvSpPr>
          <p:nvPr>
            <p:ph type="pic" idx="1"/>
          </p:nvPr>
        </p:nvSpPr>
        <p:spPr>
          <a:xfrm>
            <a:off x="5183188" y="431999"/>
            <a:ext cx="6544468" cy="5513889"/>
          </a:xfrm>
          <a:prstGeom prst="roundRect">
            <a:avLst>
              <a:gd name="adj" fmla="val 5554"/>
            </a:avLst>
          </a:prstGeom>
        </p:spPr>
        <p:txBody>
          <a:bodyPr vert="horz" wrap="square" lIns="0" tIns="0" rIns="0" bIns="0" rtlCol="0" anchor="ctr">
            <a:noAutofit/>
          </a:bodyPr>
          <a:lstStyle>
            <a:lvl1pPr>
              <a:defRPr lang="en-US" sz="1200" i="1" dirty="0">
                <a:latin typeface="Times New Roman" panose="02020603050405020304" pitchFamily="18" charset="0"/>
                <a:cs typeface="Times New Roman" panose="02020603050405020304" pitchFamily="18" charset="0"/>
              </a:defRPr>
            </a:lvl1pPr>
          </a:lstStyle>
          <a:p>
            <a:pPr marL="0" lvl="0" indent="0" algn="ctr">
              <a:buNone/>
            </a:pPr>
            <a:r>
              <a:rPr lang="en-US"/>
              <a:t>Click icon to add picture</a:t>
            </a:r>
          </a:p>
        </p:txBody>
      </p:sp>
    </p:spTree>
    <p:extLst>
      <p:ext uri="{BB962C8B-B14F-4D97-AF65-F5344CB8AC3E}">
        <p14:creationId xmlns:p14="http://schemas.microsoft.com/office/powerpoint/2010/main" val="66184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554FE-5777-1A4C-880E-5C84E49365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FC45EF-742F-D542-97DB-763950E1F41F}"/>
              </a:ext>
            </a:extLst>
          </p:cNvPr>
          <p:cNvSpPr>
            <a:spLocks noGrp="1"/>
          </p:cNvSpPr>
          <p:nvPr>
            <p:ph idx="1"/>
          </p:nvPr>
        </p:nvSpPr>
        <p:spPr>
          <a:xfrm>
            <a:off x="1676400" y="1382711"/>
            <a:ext cx="10120889" cy="479425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DD18C7E-026B-3744-9005-8A77913B423E}"/>
              </a:ext>
            </a:extLst>
          </p:cNvPr>
          <p:cNvSpPr>
            <a:spLocks noGrp="1"/>
          </p:cNvSpPr>
          <p:nvPr>
            <p:ph type="ftr" sz="quarter" idx="11"/>
          </p:nvPr>
        </p:nvSpPr>
        <p:spPr>
          <a:xfrm>
            <a:off x="1676400" y="6435723"/>
            <a:ext cx="6477000" cy="285752"/>
          </a:xfrm>
        </p:spPr>
        <p:txBody>
          <a:bodyPr/>
          <a:lstStyle>
            <a:lvl1pPr algn="l">
              <a:defRPr sz="1000" baseline="0"/>
            </a:lvl1pPr>
          </a:lstStyle>
          <a:p>
            <a:r>
              <a:rPr lang="en-US">
                <a:solidFill>
                  <a:schemeClr val="accent1">
                    <a:lumMod val="50000"/>
                  </a:schemeClr>
                </a:solidFill>
                <a:latin typeface="Avenir Book" panose="02000503020000020003" pitchFamily="2" charset="0"/>
              </a:rPr>
              <a:t>Volunteer Lawyers Project </a:t>
            </a:r>
            <a:r>
              <a:rPr lang="en-US">
                <a:solidFill>
                  <a:srgbClr val="95A9CC"/>
                </a:solidFill>
                <a:latin typeface="Avenir Book" panose="02000503020000020003" pitchFamily="2" charset="0"/>
              </a:rPr>
              <a:t> |   </a:t>
            </a:r>
            <a:r>
              <a:rPr lang="en-US">
                <a:solidFill>
                  <a:schemeClr val="accent1">
                    <a:lumMod val="50000"/>
                  </a:schemeClr>
                </a:solidFill>
                <a:latin typeface="Avenir Book" panose="02000503020000020003" pitchFamily="2" charset="0"/>
              </a:rPr>
              <a:t>7 Winthrop Square, 2nd Floor, Boston, MA 02110 </a:t>
            </a:r>
            <a:r>
              <a:rPr lang="en-US">
                <a:solidFill>
                  <a:srgbClr val="95A9CC"/>
                </a:solidFill>
                <a:latin typeface="Avenir Book" panose="02000503020000020003" pitchFamily="2" charset="0"/>
              </a:rPr>
              <a:t> |  </a:t>
            </a:r>
            <a:r>
              <a:rPr lang="en-US" err="1">
                <a:solidFill>
                  <a:srgbClr val="F28D1E"/>
                </a:solidFill>
                <a:latin typeface="Avenir Book" panose="02000503020000020003" pitchFamily="2" charset="0"/>
              </a:rPr>
              <a:t>vlpnet.org</a:t>
            </a:r>
            <a:endParaRPr lang="en-US">
              <a:solidFill>
                <a:srgbClr val="F28D1E"/>
              </a:solidFill>
              <a:latin typeface="Avenir Book" panose="02000503020000020003" pitchFamily="2" charset="0"/>
            </a:endParaRPr>
          </a:p>
        </p:txBody>
      </p:sp>
      <p:sp>
        <p:nvSpPr>
          <p:cNvPr id="6" name="Slide Number Placeholder 5">
            <a:extLst>
              <a:ext uri="{FF2B5EF4-FFF2-40B4-BE49-F238E27FC236}">
                <a16:creationId xmlns:a16="http://schemas.microsoft.com/office/drawing/2014/main" id="{C7354070-4218-CA4A-80F8-7909F03A8353}"/>
              </a:ext>
            </a:extLst>
          </p:cNvPr>
          <p:cNvSpPr>
            <a:spLocks noGrp="1"/>
          </p:cNvSpPr>
          <p:nvPr>
            <p:ph type="sldNum" sz="quarter" idx="12"/>
          </p:nvPr>
        </p:nvSpPr>
        <p:spPr/>
        <p:txBody>
          <a:bodyPr/>
          <a:lstStyle>
            <a:lvl1pPr>
              <a:defRPr/>
            </a:lvl1pPr>
          </a:lstStyle>
          <a:p>
            <a:fld id="{10456B03-501D-E344-A4B5-89148715A0AD}" type="slidenum">
              <a:rPr lang="en-US" smtClean="0"/>
              <a:pPr/>
              <a:t>‹#›</a:t>
            </a:fld>
            <a:endParaRPr lang="en-US"/>
          </a:p>
        </p:txBody>
      </p:sp>
    </p:spTree>
    <p:extLst>
      <p:ext uri="{BB962C8B-B14F-4D97-AF65-F5344CB8AC3E}">
        <p14:creationId xmlns:p14="http://schemas.microsoft.com/office/powerpoint/2010/main" val="1703579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FE8DB-3DA0-E245-BCFC-93ACC9D8C9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016AE8-F9FC-B143-B252-5B1248A24945}"/>
              </a:ext>
            </a:extLst>
          </p:cNvPr>
          <p:cNvSpPr>
            <a:spLocks noGrp="1"/>
          </p:cNvSpPr>
          <p:nvPr>
            <p:ph sz="half" idx="1"/>
          </p:nvPr>
        </p:nvSpPr>
        <p:spPr>
          <a:xfrm>
            <a:off x="1676399" y="1825625"/>
            <a:ext cx="469134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41EC8C-3062-5745-9E62-99CA2558B48A}"/>
              </a:ext>
            </a:extLst>
          </p:cNvPr>
          <p:cNvSpPr>
            <a:spLocks noGrp="1"/>
          </p:cNvSpPr>
          <p:nvPr>
            <p:ph sz="half" idx="2"/>
          </p:nvPr>
        </p:nvSpPr>
        <p:spPr>
          <a:xfrm>
            <a:off x="6615688"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2B1128C-3D53-A94C-A789-1DD05922ACB6}"/>
              </a:ext>
            </a:extLst>
          </p:cNvPr>
          <p:cNvSpPr>
            <a:spLocks noGrp="1"/>
          </p:cNvSpPr>
          <p:nvPr>
            <p:ph type="ftr" sz="quarter" idx="11"/>
          </p:nvPr>
        </p:nvSpPr>
        <p:spPr/>
        <p:txBody>
          <a:bodyPr/>
          <a:lstStyle>
            <a:lvl1pPr algn="l">
              <a:defRPr sz="1000" baseline="0"/>
            </a:lvl1pPr>
          </a:lstStyle>
          <a:p>
            <a:r>
              <a:rPr lang="en-US">
                <a:solidFill>
                  <a:schemeClr val="accent1">
                    <a:lumMod val="50000"/>
                  </a:schemeClr>
                </a:solidFill>
                <a:latin typeface="Avenir Book" panose="02000503020000020003" pitchFamily="2" charset="0"/>
              </a:rPr>
              <a:t>Volunteer Lawyers Project </a:t>
            </a:r>
            <a:r>
              <a:rPr lang="en-US">
                <a:solidFill>
                  <a:srgbClr val="95A9CC"/>
                </a:solidFill>
                <a:latin typeface="Avenir Book" panose="02000503020000020003" pitchFamily="2" charset="0"/>
              </a:rPr>
              <a:t> |   </a:t>
            </a:r>
            <a:r>
              <a:rPr lang="en-US">
                <a:solidFill>
                  <a:schemeClr val="accent1">
                    <a:lumMod val="50000"/>
                  </a:schemeClr>
                </a:solidFill>
                <a:latin typeface="Avenir Book" panose="02000503020000020003" pitchFamily="2" charset="0"/>
              </a:rPr>
              <a:t>7 Winthrop Square, 2nd Floor, Boston, MA 02110 </a:t>
            </a:r>
            <a:r>
              <a:rPr lang="en-US">
                <a:solidFill>
                  <a:srgbClr val="95A9CC"/>
                </a:solidFill>
                <a:latin typeface="Avenir Book" panose="02000503020000020003" pitchFamily="2" charset="0"/>
              </a:rPr>
              <a:t> |  </a:t>
            </a:r>
            <a:r>
              <a:rPr lang="en-US" err="1">
                <a:solidFill>
                  <a:srgbClr val="F28D1E"/>
                </a:solidFill>
                <a:latin typeface="Avenir Book" panose="02000503020000020003" pitchFamily="2" charset="0"/>
              </a:rPr>
              <a:t>vlpnet.org</a:t>
            </a:r>
            <a:endParaRPr lang="en-US">
              <a:solidFill>
                <a:srgbClr val="F28D1E"/>
              </a:solidFill>
              <a:latin typeface="Avenir Book" panose="02000503020000020003" pitchFamily="2" charset="0"/>
            </a:endParaRPr>
          </a:p>
        </p:txBody>
      </p:sp>
      <p:sp>
        <p:nvSpPr>
          <p:cNvPr id="7" name="Slide Number Placeholder 6">
            <a:extLst>
              <a:ext uri="{FF2B5EF4-FFF2-40B4-BE49-F238E27FC236}">
                <a16:creationId xmlns:a16="http://schemas.microsoft.com/office/drawing/2014/main" id="{01FDE0C8-70B6-8942-B938-E65EE8723039}"/>
              </a:ext>
            </a:extLst>
          </p:cNvPr>
          <p:cNvSpPr>
            <a:spLocks noGrp="1"/>
          </p:cNvSpPr>
          <p:nvPr>
            <p:ph type="sldNum" sz="quarter" idx="12"/>
          </p:nvPr>
        </p:nvSpPr>
        <p:spPr/>
        <p:txBody>
          <a:bodyPr/>
          <a:lstStyle>
            <a:lvl1pPr>
              <a:defRPr sz="1000" baseline="0">
                <a:latin typeface="Avenir Book" panose="02000503020000020003" pitchFamily="2" charset="0"/>
              </a:defRPr>
            </a:lvl1pPr>
          </a:lstStyle>
          <a:p>
            <a:fld id="{10456B03-501D-E344-A4B5-89148715A0AD}" type="slidenum">
              <a:rPr lang="en-US" smtClean="0"/>
              <a:pPr/>
              <a:t>‹#›</a:t>
            </a:fld>
            <a:endParaRPr lang="en-US"/>
          </a:p>
        </p:txBody>
      </p:sp>
    </p:spTree>
    <p:extLst>
      <p:ext uri="{BB962C8B-B14F-4D97-AF65-F5344CB8AC3E}">
        <p14:creationId xmlns:p14="http://schemas.microsoft.com/office/powerpoint/2010/main" val="2145586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3A482-66D6-0840-8AFF-5B679970901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713E2349-5CB6-C047-92BC-6D8B3269B626}"/>
              </a:ext>
            </a:extLst>
          </p:cNvPr>
          <p:cNvSpPr>
            <a:spLocks noGrp="1"/>
          </p:cNvSpPr>
          <p:nvPr>
            <p:ph type="ftr" sz="quarter" idx="11"/>
          </p:nvPr>
        </p:nvSpPr>
        <p:spPr/>
        <p:txBody>
          <a:bodyPr/>
          <a:lstStyle>
            <a:lvl1pPr algn="l">
              <a:defRPr sz="1000" baseline="0"/>
            </a:lvl1pPr>
          </a:lstStyle>
          <a:p>
            <a:r>
              <a:rPr lang="en-US">
                <a:solidFill>
                  <a:schemeClr val="accent1">
                    <a:lumMod val="50000"/>
                  </a:schemeClr>
                </a:solidFill>
                <a:latin typeface="Avenir Book" panose="02000503020000020003" pitchFamily="2" charset="0"/>
              </a:rPr>
              <a:t>Volunteer Lawyers Project </a:t>
            </a:r>
            <a:r>
              <a:rPr lang="en-US">
                <a:solidFill>
                  <a:srgbClr val="95A9CC"/>
                </a:solidFill>
                <a:latin typeface="Avenir Book" panose="02000503020000020003" pitchFamily="2" charset="0"/>
              </a:rPr>
              <a:t> |   </a:t>
            </a:r>
            <a:r>
              <a:rPr lang="en-US">
                <a:solidFill>
                  <a:schemeClr val="accent1">
                    <a:lumMod val="50000"/>
                  </a:schemeClr>
                </a:solidFill>
                <a:latin typeface="Avenir Book" panose="02000503020000020003" pitchFamily="2" charset="0"/>
              </a:rPr>
              <a:t>7 Winthrop Square, 2nd Floor, Boston, MA 02110 </a:t>
            </a:r>
            <a:r>
              <a:rPr lang="en-US">
                <a:solidFill>
                  <a:srgbClr val="95A9CC"/>
                </a:solidFill>
                <a:latin typeface="Avenir Book" panose="02000503020000020003" pitchFamily="2" charset="0"/>
              </a:rPr>
              <a:t> |  </a:t>
            </a:r>
            <a:r>
              <a:rPr lang="en-US" err="1">
                <a:solidFill>
                  <a:srgbClr val="F28D1E"/>
                </a:solidFill>
                <a:latin typeface="Avenir Book" panose="02000503020000020003" pitchFamily="2" charset="0"/>
              </a:rPr>
              <a:t>vlpnet.org</a:t>
            </a:r>
            <a:endParaRPr lang="en-US">
              <a:solidFill>
                <a:srgbClr val="F28D1E"/>
              </a:solidFill>
              <a:latin typeface="Avenir Book" panose="02000503020000020003" pitchFamily="2" charset="0"/>
            </a:endParaRPr>
          </a:p>
        </p:txBody>
      </p:sp>
      <p:sp>
        <p:nvSpPr>
          <p:cNvPr id="5" name="Slide Number Placeholder 4">
            <a:extLst>
              <a:ext uri="{FF2B5EF4-FFF2-40B4-BE49-F238E27FC236}">
                <a16:creationId xmlns:a16="http://schemas.microsoft.com/office/drawing/2014/main" id="{D3B36186-1428-1A47-A407-99A8AD77A5D4}"/>
              </a:ext>
            </a:extLst>
          </p:cNvPr>
          <p:cNvSpPr>
            <a:spLocks noGrp="1"/>
          </p:cNvSpPr>
          <p:nvPr>
            <p:ph type="sldNum" sz="quarter" idx="12"/>
          </p:nvPr>
        </p:nvSpPr>
        <p:spPr/>
        <p:txBody>
          <a:bodyPr/>
          <a:lstStyle>
            <a:lvl1pPr>
              <a:defRPr sz="1000" baseline="0"/>
            </a:lvl1pPr>
          </a:lstStyle>
          <a:p>
            <a:fld id="{10456B03-501D-E344-A4B5-89148715A0AD}" type="slidenum">
              <a:rPr lang="en-US" smtClean="0"/>
              <a:pPr/>
              <a:t>‹#›</a:t>
            </a:fld>
            <a:endParaRPr lang="en-US"/>
          </a:p>
        </p:txBody>
      </p:sp>
    </p:spTree>
    <p:extLst>
      <p:ext uri="{BB962C8B-B14F-4D97-AF65-F5344CB8AC3E}">
        <p14:creationId xmlns:p14="http://schemas.microsoft.com/office/powerpoint/2010/main" val="227816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3A482-66D6-0840-8AFF-5B679970901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713E2349-5CB6-C047-92BC-6D8B3269B626}"/>
              </a:ext>
            </a:extLst>
          </p:cNvPr>
          <p:cNvSpPr>
            <a:spLocks noGrp="1"/>
          </p:cNvSpPr>
          <p:nvPr>
            <p:ph type="ftr" sz="quarter" idx="11"/>
          </p:nvPr>
        </p:nvSpPr>
        <p:spPr/>
        <p:txBody>
          <a:bodyPr/>
          <a:lstStyle>
            <a:lvl1pPr algn="l">
              <a:defRPr sz="1000" baseline="0"/>
            </a:lvl1pPr>
          </a:lstStyle>
          <a:p>
            <a:r>
              <a:rPr lang="en-US">
                <a:solidFill>
                  <a:schemeClr val="accent1">
                    <a:lumMod val="50000"/>
                  </a:schemeClr>
                </a:solidFill>
                <a:latin typeface="Avenir Book" panose="02000503020000020003" pitchFamily="2" charset="0"/>
              </a:rPr>
              <a:t>Volunteer Lawyers Project </a:t>
            </a:r>
            <a:r>
              <a:rPr lang="en-US">
                <a:solidFill>
                  <a:srgbClr val="95A9CC"/>
                </a:solidFill>
                <a:latin typeface="Avenir Book" panose="02000503020000020003" pitchFamily="2" charset="0"/>
              </a:rPr>
              <a:t> |   </a:t>
            </a:r>
            <a:r>
              <a:rPr lang="en-US">
                <a:solidFill>
                  <a:schemeClr val="accent1">
                    <a:lumMod val="50000"/>
                  </a:schemeClr>
                </a:solidFill>
                <a:latin typeface="Avenir Book" panose="02000503020000020003" pitchFamily="2" charset="0"/>
              </a:rPr>
              <a:t>7 Winthrop Square, 2nd Floor, Boston, MA 02110 </a:t>
            </a:r>
            <a:r>
              <a:rPr lang="en-US">
                <a:solidFill>
                  <a:srgbClr val="95A9CC"/>
                </a:solidFill>
                <a:latin typeface="Avenir Book" panose="02000503020000020003" pitchFamily="2" charset="0"/>
              </a:rPr>
              <a:t> |  </a:t>
            </a:r>
            <a:r>
              <a:rPr lang="en-US" err="1">
                <a:solidFill>
                  <a:srgbClr val="F28D1E"/>
                </a:solidFill>
                <a:latin typeface="Avenir Book" panose="02000503020000020003" pitchFamily="2" charset="0"/>
              </a:rPr>
              <a:t>vlpnet.org</a:t>
            </a:r>
            <a:endParaRPr lang="en-US">
              <a:solidFill>
                <a:srgbClr val="F28D1E"/>
              </a:solidFill>
              <a:latin typeface="Avenir Book" panose="02000503020000020003" pitchFamily="2" charset="0"/>
            </a:endParaRPr>
          </a:p>
        </p:txBody>
      </p:sp>
      <p:sp>
        <p:nvSpPr>
          <p:cNvPr id="5" name="Slide Number Placeholder 4">
            <a:extLst>
              <a:ext uri="{FF2B5EF4-FFF2-40B4-BE49-F238E27FC236}">
                <a16:creationId xmlns:a16="http://schemas.microsoft.com/office/drawing/2014/main" id="{D3B36186-1428-1A47-A407-99A8AD77A5D4}"/>
              </a:ext>
            </a:extLst>
          </p:cNvPr>
          <p:cNvSpPr>
            <a:spLocks noGrp="1"/>
          </p:cNvSpPr>
          <p:nvPr>
            <p:ph type="sldNum" sz="quarter" idx="12"/>
          </p:nvPr>
        </p:nvSpPr>
        <p:spPr/>
        <p:txBody>
          <a:bodyPr/>
          <a:lstStyle>
            <a:lvl1pPr>
              <a:defRPr sz="1000" baseline="0"/>
            </a:lvl1pPr>
          </a:lstStyle>
          <a:p>
            <a:fld id="{10456B03-501D-E344-A4B5-89148715A0AD}" type="slidenum">
              <a:rPr lang="en-US" smtClean="0"/>
              <a:pPr/>
              <a:t>‹#›</a:t>
            </a:fld>
            <a:endParaRPr lang="en-US"/>
          </a:p>
        </p:txBody>
      </p:sp>
    </p:spTree>
    <p:extLst>
      <p:ext uri="{BB962C8B-B14F-4D97-AF65-F5344CB8AC3E}">
        <p14:creationId xmlns:p14="http://schemas.microsoft.com/office/powerpoint/2010/main" val="2201994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287426-E435-CE43-94A7-260B482A10EF}"/>
              </a:ext>
            </a:extLst>
          </p:cNvPr>
          <p:cNvSpPr/>
          <p:nvPr/>
        </p:nvSpPr>
        <p:spPr>
          <a:xfrm>
            <a:off x="0" y="1483933"/>
            <a:ext cx="12192000" cy="4849906"/>
          </a:xfrm>
          <a:prstGeom prst="rect">
            <a:avLst/>
          </a:prstGeom>
          <a:solidFill>
            <a:srgbClr val="F28D1E"/>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457200" rtlCol="0" anchor="ctr"/>
          <a:lstStyle/>
          <a:p>
            <a:pPr algn="ctr"/>
            <a:endParaRPr lang="en-US"/>
          </a:p>
        </p:txBody>
      </p:sp>
      <p:pic>
        <p:nvPicPr>
          <p:cNvPr id="3" name="Picture 2">
            <a:extLst>
              <a:ext uri="{FF2B5EF4-FFF2-40B4-BE49-F238E27FC236}">
                <a16:creationId xmlns:a16="http://schemas.microsoft.com/office/drawing/2014/main" id="{7F3154D2-458A-7749-9D95-9C5FD2AC9768}"/>
              </a:ext>
            </a:extLst>
          </p:cNvPr>
          <p:cNvPicPr>
            <a:picLocks noChangeAspect="1"/>
          </p:cNvPicPr>
          <p:nvPr/>
        </p:nvPicPr>
        <p:blipFill rotWithShape="1">
          <a:blip r:embed="rId2"/>
          <a:srcRect t="34136" r="1088" b="6122"/>
          <a:stretch/>
        </p:blipFill>
        <p:spPr>
          <a:xfrm>
            <a:off x="0" y="1461422"/>
            <a:ext cx="12192000" cy="4894928"/>
          </a:xfrm>
          <a:prstGeom prst="rect">
            <a:avLst/>
          </a:prstGeom>
        </p:spPr>
      </p:pic>
      <p:pic>
        <p:nvPicPr>
          <p:cNvPr id="8" name="Picture 7">
            <a:extLst>
              <a:ext uri="{FF2B5EF4-FFF2-40B4-BE49-F238E27FC236}">
                <a16:creationId xmlns:a16="http://schemas.microsoft.com/office/drawing/2014/main" id="{236FDB44-0AEC-9146-A633-2537ABF5926C}"/>
              </a:ext>
            </a:extLst>
          </p:cNvPr>
          <p:cNvPicPr>
            <a:picLocks noChangeAspect="1"/>
          </p:cNvPicPr>
          <p:nvPr/>
        </p:nvPicPr>
        <p:blipFill>
          <a:blip r:embed="rId3">
            <a:alphaModFix amt="25000"/>
          </a:blip>
          <a:stretch>
            <a:fillRect/>
          </a:stretch>
        </p:blipFill>
        <p:spPr>
          <a:xfrm>
            <a:off x="-1867138" y="1664208"/>
            <a:ext cx="4712735" cy="4451722"/>
          </a:xfrm>
          <a:prstGeom prst="rect">
            <a:avLst/>
          </a:prstGeom>
        </p:spPr>
      </p:pic>
      <p:pic>
        <p:nvPicPr>
          <p:cNvPr id="10" name="Picture 9">
            <a:extLst>
              <a:ext uri="{FF2B5EF4-FFF2-40B4-BE49-F238E27FC236}">
                <a16:creationId xmlns:a16="http://schemas.microsoft.com/office/drawing/2014/main" id="{602A3066-ADC5-6649-AAD8-41A8351DD133}"/>
              </a:ext>
            </a:extLst>
          </p:cNvPr>
          <p:cNvPicPr>
            <a:picLocks noChangeAspect="1"/>
          </p:cNvPicPr>
          <p:nvPr/>
        </p:nvPicPr>
        <p:blipFill>
          <a:blip r:embed="rId4"/>
          <a:stretch>
            <a:fillRect/>
          </a:stretch>
        </p:blipFill>
        <p:spPr>
          <a:xfrm>
            <a:off x="479368" y="385779"/>
            <a:ext cx="2318264" cy="712581"/>
          </a:xfrm>
          <a:prstGeom prst="rect">
            <a:avLst/>
          </a:prstGeom>
        </p:spPr>
      </p:pic>
      <p:sp>
        <p:nvSpPr>
          <p:cNvPr id="14" name="Slide Number Placeholder 5">
            <a:extLst>
              <a:ext uri="{FF2B5EF4-FFF2-40B4-BE49-F238E27FC236}">
                <a16:creationId xmlns:a16="http://schemas.microsoft.com/office/drawing/2014/main" id="{69BDDADD-D078-9741-949F-D38DCD1D380C}"/>
              </a:ext>
            </a:extLst>
          </p:cNvPr>
          <p:cNvSpPr txBox="1">
            <a:spLocks/>
          </p:cNvSpPr>
          <p:nvPr/>
        </p:nvSpPr>
        <p:spPr>
          <a:xfrm>
            <a:off x="10300770" y="6356350"/>
            <a:ext cx="11697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456B03-501D-E344-A4B5-89148715A0AD}" type="slidenum">
              <a:rPr lang="en-US" sz="1000" baseline="0" smtClean="0">
                <a:latin typeface="Avenir Book" panose="02000503020000020003" pitchFamily="2" charset="0"/>
              </a:rPr>
              <a:pPr/>
              <a:t>‹#›</a:t>
            </a:fld>
            <a:endParaRPr lang="en-US" sz="1000" baseline="0">
              <a:latin typeface="Avenir Book" panose="02000503020000020003" pitchFamily="2" charset="0"/>
            </a:endParaRPr>
          </a:p>
        </p:txBody>
      </p:sp>
    </p:spTree>
    <p:extLst>
      <p:ext uri="{BB962C8B-B14F-4D97-AF65-F5344CB8AC3E}">
        <p14:creationId xmlns:p14="http://schemas.microsoft.com/office/powerpoint/2010/main" val="4077247471"/>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3521A6FE-8481-475A-B9B7-AFEEF65391E2}"/>
              </a:ext>
            </a:extLst>
          </p:cNvPr>
          <p:cNvSpPr>
            <a:spLocks noGrp="1" noChangeArrowheads="1"/>
          </p:cNvSpPr>
          <p:nvPr>
            <p:ph type="sldNum" sz="quarter" idx="10"/>
          </p:nvPr>
        </p:nvSpPr>
        <p:spPr>
          <a:ln/>
        </p:spPr>
        <p:txBody>
          <a:bodyPr/>
          <a:lstStyle>
            <a:lvl1pPr>
              <a:defRPr/>
            </a:lvl1pPr>
          </a:lstStyle>
          <a:p>
            <a:fld id="{29657926-4067-4BA4-90D5-C9E9E0EC688A}" type="slidenum">
              <a:rPr lang="en-US" altLang="en-US"/>
              <a:pPr/>
              <a:t>‹#›</a:t>
            </a:fld>
            <a:endParaRPr lang="en-US" altLang="en-US"/>
          </a:p>
        </p:txBody>
      </p:sp>
    </p:spTree>
    <p:extLst>
      <p:ext uri="{BB962C8B-B14F-4D97-AF65-F5344CB8AC3E}">
        <p14:creationId xmlns:p14="http://schemas.microsoft.com/office/powerpoint/2010/main" val="3978337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Title Slide with Imag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9A70B137-2503-4803-9F56-620A586FA494}"/>
              </a:ext>
            </a:extLst>
          </p:cNvPr>
          <p:cNvSpPr>
            <a:spLocks noGrp="1"/>
          </p:cNvSpPr>
          <p:nvPr>
            <p:ph type="pic" sz="quarter" idx="10" hasCustomPrompt="1"/>
          </p:nvPr>
        </p:nvSpPr>
        <p:spPr>
          <a:xfrm>
            <a:off x="1" y="0"/>
            <a:ext cx="10655455" cy="68580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lumMod val="95000"/>
            </a:schemeClr>
          </a:solidFill>
        </p:spPr>
        <p:txBody>
          <a:bodyPr wrap="square" tIns="2160000" anchor="t">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a:t>Insert or Drag &amp; Drop Photo</a:t>
            </a:r>
            <a:endParaRPr lang="en-ZA"/>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948293" y="32717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a:t>Click to edit presentation title</a:t>
            </a:r>
            <a:endParaRPr lang="en-ZA"/>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1130300" y="5250494"/>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Tree>
    <p:extLst>
      <p:ext uri="{BB962C8B-B14F-4D97-AF65-F5344CB8AC3E}">
        <p14:creationId xmlns:p14="http://schemas.microsoft.com/office/powerpoint/2010/main" val="42140828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Divider Slide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CE129D0-CB7B-444C-AF89-B1CB663E3679}"/>
              </a:ext>
            </a:extLst>
          </p:cNvPr>
          <p:cNvSpPr>
            <a:spLocks noGrp="1"/>
          </p:cNvSpPr>
          <p:nvPr>
            <p:ph type="pic" sz="quarter" idx="13" hasCustomPrompt="1"/>
          </p:nvPr>
        </p:nvSpPr>
        <p:spPr>
          <a:xfrm>
            <a:off x="0" y="418374"/>
            <a:ext cx="8687356" cy="6439627"/>
          </a:xfrm>
          <a:custGeom>
            <a:avLst/>
            <a:gdLst>
              <a:gd name="connsiteX0" fmla="*/ 0 w 8687356"/>
              <a:gd name="connsiteY0" fmla="*/ 5592682 h 6439627"/>
              <a:gd name="connsiteX1" fmla="*/ 186296 w 8687356"/>
              <a:gd name="connsiteY1" fmla="*/ 5593149 h 6439627"/>
              <a:gd name="connsiteX2" fmla="*/ 1348900 w 8687356"/>
              <a:gd name="connsiteY2" fmla="*/ 5596063 h 6439627"/>
              <a:gd name="connsiteX3" fmla="*/ 1800991 w 8687356"/>
              <a:gd name="connsiteY3" fmla="*/ 5851702 h 6439627"/>
              <a:gd name="connsiteX4" fmla="*/ 2106366 w 8687356"/>
              <a:gd name="connsiteY4" fmla="*/ 6380627 h 6439627"/>
              <a:gd name="connsiteX5" fmla="*/ 2140430 w 8687356"/>
              <a:gd name="connsiteY5" fmla="*/ 6439627 h 6439627"/>
              <a:gd name="connsiteX6" fmla="*/ 0 w 8687356"/>
              <a:gd name="connsiteY6" fmla="*/ 6439627 h 6439627"/>
              <a:gd name="connsiteX7" fmla="*/ 693821 w 8687356"/>
              <a:gd name="connsiteY7" fmla="*/ 3646328 h 6439627"/>
              <a:gd name="connsiteX8" fmla="*/ 1586357 w 8687356"/>
              <a:gd name="connsiteY8" fmla="*/ 3648566 h 6439627"/>
              <a:gd name="connsiteX9" fmla="*/ 1724950 w 8687356"/>
              <a:gd name="connsiteY9" fmla="*/ 3726935 h 6439627"/>
              <a:gd name="connsiteX10" fmla="*/ 2172189 w 8687356"/>
              <a:gd name="connsiteY10" fmla="*/ 4501577 h 6439627"/>
              <a:gd name="connsiteX11" fmla="*/ 2171729 w 8687356"/>
              <a:gd name="connsiteY11" fmla="*/ 4662459 h 6439627"/>
              <a:gd name="connsiteX12" fmla="*/ 1726432 w 8687356"/>
              <a:gd name="connsiteY12" fmla="*/ 5434863 h 6439627"/>
              <a:gd name="connsiteX13" fmla="*/ 1589746 w 8687356"/>
              <a:gd name="connsiteY13" fmla="*/ 5513779 h 6439627"/>
              <a:gd name="connsiteX14" fmla="*/ 698177 w 8687356"/>
              <a:gd name="connsiteY14" fmla="*/ 5513215 h 6439627"/>
              <a:gd name="connsiteX15" fmla="*/ 558617 w 8687356"/>
              <a:gd name="connsiteY15" fmla="*/ 5433172 h 6439627"/>
              <a:gd name="connsiteX16" fmla="*/ 111378 w 8687356"/>
              <a:gd name="connsiteY16" fmla="*/ 4658531 h 6439627"/>
              <a:gd name="connsiteX17" fmla="*/ 112805 w 8687356"/>
              <a:gd name="connsiteY17" fmla="*/ 4499321 h 6439627"/>
              <a:gd name="connsiteX18" fmla="*/ 557135 w 8687356"/>
              <a:gd name="connsiteY18" fmla="*/ 3725244 h 6439627"/>
              <a:gd name="connsiteX19" fmla="*/ 693821 w 8687356"/>
              <a:gd name="connsiteY19" fmla="*/ 3646328 h 6439627"/>
              <a:gd name="connsiteX20" fmla="*/ 1975378 w 8687356"/>
              <a:gd name="connsiteY20" fmla="*/ 3263784 h 6439627"/>
              <a:gd name="connsiteX21" fmla="*/ 2292917 w 8687356"/>
              <a:gd name="connsiteY21" fmla="*/ 3264581 h 6439627"/>
              <a:gd name="connsiteX22" fmla="*/ 2342225 w 8687356"/>
              <a:gd name="connsiteY22" fmla="*/ 3292462 h 6439627"/>
              <a:gd name="connsiteX23" fmla="*/ 2501341 w 8687356"/>
              <a:gd name="connsiteY23" fmla="*/ 3568059 h 6439627"/>
              <a:gd name="connsiteX24" fmla="*/ 2501177 w 8687356"/>
              <a:gd name="connsiteY24" fmla="*/ 3625297 h 6439627"/>
              <a:gd name="connsiteX25" fmla="*/ 2342753 w 8687356"/>
              <a:gd name="connsiteY25" fmla="*/ 3900096 h 6439627"/>
              <a:gd name="connsiteX26" fmla="*/ 2294123 w 8687356"/>
              <a:gd name="connsiteY26" fmla="*/ 3928173 h 6439627"/>
              <a:gd name="connsiteX27" fmla="*/ 1976927 w 8687356"/>
              <a:gd name="connsiteY27" fmla="*/ 3927972 h 6439627"/>
              <a:gd name="connsiteX28" fmla="*/ 1927275 w 8687356"/>
              <a:gd name="connsiteY28" fmla="*/ 3899495 h 6439627"/>
              <a:gd name="connsiteX29" fmla="*/ 1768160 w 8687356"/>
              <a:gd name="connsiteY29" fmla="*/ 3623899 h 6439627"/>
              <a:gd name="connsiteX30" fmla="*/ 1768668 w 8687356"/>
              <a:gd name="connsiteY30" fmla="*/ 3567256 h 6439627"/>
              <a:gd name="connsiteX31" fmla="*/ 1926748 w 8687356"/>
              <a:gd name="connsiteY31" fmla="*/ 3291861 h 6439627"/>
              <a:gd name="connsiteX32" fmla="*/ 1975378 w 8687356"/>
              <a:gd name="connsiteY32" fmla="*/ 3263784 h 6439627"/>
              <a:gd name="connsiteX33" fmla="*/ 2130702 w 8687356"/>
              <a:gd name="connsiteY33" fmla="*/ 2828022 h 6439627"/>
              <a:gd name="connsiteX34" fmla="*/ 2298374 w 8687356"/>
              <a:gd name="connsiteY34" fmla="*/ 2828442 h 6439627"/>
              <a:gd name="connsiteX35" fmla="*/ 2324410 w 8687356"/>
              <a:gd name="connsiteY35" fmla="*/ 2843165 h 6439627"/>
              <a:gd name="connsiteX36" fmla="*/ 2408429 w 8687356"/>
              <a:gd name="connsiteY36" fmla="*/ 2988689 h 6439627"/>
              <a:gd name="connsiteX37" fmla="*/ 2408342 w 8687356"/>
              <a:gd name="connsiteY37" fmla="*/ 3018913 h 6439627"/>
              <a:gd name="connsiteX38" fmla="*/ 2324689 w 8687356"/>
              <a:gd name="connsiteY38" fmla="*/ 3164017 h 6439627"/>
              <a:gd name="connsiteX39" fmla="*/ 2299011 w 8687356"/>
              <a:gd name="connsiteY39" fmla="*/ 3178842 h 6439627"/>
              <a:gd name="connsiteX40" fmla="*/ 2131520 w 8687356"/>
              <a:gd name="connsiteY40" fmla="*/ 3178736 h 6439627"/>
              <a:gd name="connsiteX41" fmla="*/ 2105302 w 8687356"/>
              <a:gd name="connsiteY41" fmla="*/ 3163699 h 6439627"/>
              <a:gd name="connsiteX42" fmla="*/ 2021284 w 8687356"/>
              <a:gd name="connsiteY42" fmla="*/ 3018175 h 6439627"/>
              <a:gd name="connsiteX43" fmla="*/ 2021552 w 8687356"/>
              <a:gd name="connsiteY43" fmla="*/ 2988265 h 6439627"/>
              <a:gd name="connsiteX44" fmla="*/ 2105024 w 8687356"/>
              <a:gd name="connsiteY44" fmla="*/ 2842847 h 6439627"/>
              <a:gd name="connsiteX45" fmla="*/ 2130702 w 8687356"/>
              <a:gd name="connsiteY45" fmla="*/ 2828022 h 6439627"/>
              <a:gd name="connsiteX46" fmla="*/ 3794942 w 8687356"/>
              <a:gd name="connsiteY46" fmla="*/ 2543905 h 6439627"/>
              <a:gd name="connsiteX47" fmla="*/ 6706383 w 8687356"/>
              <a:gd name="connsiteY47" fmla="*/ 2551204 h 6439627"/>
              <a:gd name="connsiteX48" fmla="*/ 7158474 w 8687356"/>
              <a:gd name="connsiteY48" fmla="*/ 2806842 h 6439627"/>
              <a:gd name="connsiteX49" fmla="*/ 8617364 w 8687356"/>
              <a:gd name="connsiteY49" fmla="*/ 5333715 h 6439627"/>
              <a:gd name="connsiteX50" fmla="*/ 8615859 w 8687356"/>
              <a:gd name="connsiteY50" fmla="*/ 5858514 h 6439627"/>
              <a:gd name="connsiteX51" fmla="*/ 8311811 w 8687356"/>
              <a:gd name="connsiteY51" fmla="*/ 6385912 h 6439627"/>
              <a:gd name="connsiteX52" fmla="*/ 8280844 w 8687356"/>
              <a:gd name="connsiteY52" fmla="*/ 6439627 h 6439627"/>
              <a:gd name="connsiteX53" fmla="*/ 2237916 w 8687356"/>
              <a:gd name="connsiteY53" fmla="*/ 6439627 h 6439627"/>
              <a:gd name="connsiteX54" fmla="*/ 2151815 w 8687356"/>
              <a:gd name="connsiteY54" fmla="*/ 6290497 h 6439627"/>
              <a:gd name="connsiteX55" fmla="*/ 1895013 w 8687356"/>
              <a:gd name="connsiteY55" fmla="*/ 5845703 h 6439627"/>
              <a:gd name="connsiteX56" fmla="*/ 1899669 w 8687356"/>
              <a:gd name="connsiteY56" fmla="*/ 5326361 h 6439627"/>
              <a:gd name="connsiteX57" fmla="*/ 3349069 w 8687356"/>
              <a:gd name="connsiteY57" fmla="*/ 2801330 h 6439627"/>
              <a:gd name="connsiteX58" fmla="*/ 3794942 w 8687356"/>
              <a:gd name="connsiteY58" fmla="*/ 2543905 h 6439627"/>
              <a:gd name="connsiteX59" fmla="*/ 634940 w 8687356"/>
              <a:gd name="connsiteY59" fmla="*/ 2395105 h 6439627"/>
              <a:gd name="connsiteX60" fmla="*/ 1188015 w 8687356"/>
              <a:gd name="connsiteY60" fmla="*/ 2396492 h 6439627"/>
              <a:gd name="connsiteX61" fmla="*/ 1273897 w 8687356"/>
              <a:gd name="connsiteY61" fmla="*/ 2445054 h 6439627"/>
              <a:gd name="connsiteX62" fmla="*/ 1551037 w 8687356"/>
              <a:gd name="connsiteY62" fmla="*/ 2925075 h 6439627"/>
              <a:gd name="connsiteX63" fmla="*/ 1550752 w 8687356"/>
              <a:gd name="connsiteY63" fmla="*/ 3024769 h 6439627"/>
              <a:gd name="connsiteX64" fmla="*/ 1274816 w 8687356"/>
              <a:gd name="connsiteY64" fmla="*/ 3503403 h 6439627"/>
              <a:gd name="connsiteX65" fmla="*/ 1190116 w 8687356"/>
              <a:gd name="connsiteY65" fmla="*/ 3552304 h 6439627"/>
              <a:gd name="connsiteX66" fmla="*/ 637639 w 8687356"/>
              <a:gd name="connsiteY66" fmla="*/ 3551955 h 6439627"/>
              <a:gd name="connsiteX67" fmla="*/ 551158 w 8687356"/>
              <a:gd name="connsiteY67" fmla="*/ 3502355 h 6439627"/>
              <a:gd name="connsiteX68" fmla="*/ 274018 w 8687356"/>
              <a:gd name="connsiteY68" fmla="*/ 3022335 h 6439627"/>
              <a:gd name="connsiteX69" fmla="*/ 274903 w 8687356"/>
              <a:gd name="connsiteY69" fmla="*/ 2923678 h 6439627"/>
              <a:gd name="connsiteX70" fmla="*/ 550240 w 8687356"/>
              <a:gd name="connsiteY70" fmla="*/ 2444007 h 6439627"/>
              <a:gd name="connsiteX71" fmla="*/ 634940 w 8687356"/>
              <a:gd name="connsiteY71" fmla="*/ 2395105 h 6439627"/>
              <a:gd name="connsiteX72" fmla="*/ 2521339 w 8687356"/>
              <a:gd name="connsiteY72" fmla="*/ 1975621 h 6439627"/>
              <a:gd name="connsiteX73" fmla="*/ 2985874 w 8687356"/>
              <a:gd name="connsiteY73" fmla="*/ 1976785 h 6439627"/>
              <a:gd name="connsiteX74" fmla="*/ 3058007 w 8687356"/>
              <a:gd name="connsiteY74" fmla="*/ 2017574 h 6439627"/>
              <a:gd name="connsiteX75" fmla="*/ 3290779 w 8687356"/>
              <a:gd name="connsiteY75" fmla="*/ 2420748 h 6439627"/>
              <a:gd name="connsiteX76" fmla="*/ 3290540 w 8687356"/>
              <a:gd name="connsiteY76" fmla="*/ 2504482 h 6439627"/>
              <a:gd name="connsiteX77" fmla="*/ 3058778 w 8687356"/>
              <a:gd name="connsiteY77" fmla="*/ 2906492 h 6439627"/>
              <a:gd name="connsiteX78" fmla="*/ 2987637 w 8687356"/>
              <a:gd name="connsiteY78" fmla="*/ 2947565 h 6439627"/>
              <a:gd name="connsiteX79" fmla="*/ 2523606 w 8687356"/>
              <a:gd name="connsiteY79" fmla="*/ 2947271 h 6439627"/>
              <a:gd name="connsiteX80" fmla="*/ 2450970 w 8687356"/>
              <a:gd name="connsiteY80" fmla="*/ 2905612 h 6439627"/>
              <a:gd name="connsiteX81" fmla="*/ 2218197 w 8687356"/>
              <a:gd name="connsiteY81" fmla="*/ 2502438 h 6439627"/>
              <a:gd name="connsiteX82" fmla="*/ 2218941 w 8687356"/>
              <a:gd name="connsiteY82" fmla="*/ 2419574 h 6439627"/>
              <a:gd name="connsiteX83" fmla="*/ 2450199 w 8687356"/>
              <a:gd name="connsiteY83" fmla="*/ 2016694 h 6439627"/>
              <a:gd name="connsiteX84" fmla="*/ 2521339 w 8687356"/>
              <a:gd name="connsiteY84" fmla="*/ 1975621 h 6439627"/>
              <a:gd name="connsiteX85" fmla="*/ 3564142 w 8687356"/>
              <a:gd name="connsiteY85" fmla="*/ 34 h 6439627"/>
              <a:gd name="connsiteX86" fmla="*/ 4738405 w 8687356"/>
              <a:gd name="connsiteY86" fmla="*/ 2977 h 6439627"/>
              <a:gd name="connsiteX87" fmla="*/ 4920745 w 8687356"/>
              <a:gd name="connsiteY87" fmla="*/ 106084 h 6439627"/>
              <a:gd name="connsiteX88" fmla="*/ 5509155 w 8687356"/>
              <a:gd name="connsiteY88" fmla="*/ 1125240 h 6439627"/>
              <a:gd name="connsiteX89" fmla="*/ 5508549 w 8687356"/>
              <a:gd name="connsiteY89" fmla="*/ 1336906 h 6439627"/>
              <a:gd name="connsiteX90" fmla="*/ 4922696 w 8687356"/>
              <a:gd name="connsiteY90" fmla="*/ 2353119 h 6439627"/>
              <a:gd name="connsiteX91" fmla="*/ 4742864 w 8687356"/>
              <a:gd name="connsiteY91" fmla="*/ 2456945 h 6439627"/>
              <a:gd name="connsiteX92" fmla="*/ 3569871 w 8687356"/>
              <a:gd name="connsiteY92" fmla="*/ 2456203 h 6439627"/>
              <a:gd name="connsiteX93" fmla="*/ 3386259 w 8687356"/>
              <a:gd name="connsiteY93" fmla="*/ 2350896 h 6439627"/>
              <a:gd name="connsiteX94" fmla="*/ 2797848 w 8687356"/>
              <a:gd name="connsiteY94" fmla="*/ 1331739 h 6439627"/>
              <a:gd name="connsiteX95" fmla="*/ 2799727 w 8687356"/>
              <a:gd name="connsiteY95" fmla="*/ 1122274 h 6439627"/>
              <a:gd name="connsiteX96" fmla="*/ 3384310 w 8687356"/>
              <a:gd name="connsiteY96" fmla="*/ 103860 h 6439627"/>
              <a:gd name="connsiteX97" fmla="*/ 3564142 w 8687356"/>
              <a:gd name="connsiteY97" fmla="*/ 34 h 643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8687356" h="6439627">
                <a:moveTo>
                  <a:pt x="0" y="5592682"/>
                </a:moveTo>
                <a:lnTo>
                  <a:pt x="186296" y="5593149"/>
                </a:lnTo>
                <a:cubicBezTo>
                  <a:pt x="510155" y="5593961"/>
                  <a:pt x="893987" y="5594923"/>
                  <a:pt x="1348900" y="5596063"/>
                </a:cubicBezTo>
                <a:cubicBezTo>
                  <a:pt x="1534387" y="5590847"/>
                  <a:pt x="1709614" y="5693431"/>
                  <a:pt x="1800991" y="5851702"/>
                </a:cubicBezTo>
                <a:cubicBezTo>
                  <a:pt x="1800991" y="5851702"/>
                  <a:pt x="1800991" y="5851702"/>
                  <a:pt x="2106366" y="6380627"/>
                </a:cubicBezTo>
                <a:lnTo>
                  <a:pt x="2140430" y="6439627"/>
                </a:lnTo>
                <a:lnTo>
                  <a:pt x="0" y="6439627"/>
                </a:lnTo>
                <a:close/>
                <a:moveTo>
                  <a:pt x="693821" y="3646328"/>
                </a:moveTo>
                <a:cubicBezTo>
                  <a:pt x="693821" y="3646328"/>
                  <a:pt x="693821" y="3646328"/>
                  <a:pt x="1586357" y="3648566"/>
                </a:cubicBezTo>
                <a:cubicBezTo>
                  <a:pt x="1643220" y="3646968"/>
                  <a:pt x="1696937" y="3678416"/>
                  <a:pt x="1724950" y="3726935"/>
                </a:cubicBezTo>
                <a:cubicBezTo>
                  <a:pt x="1724950" y="3726935"/>
                  <a:pt x="1724950" y="3726935"/>
                  <a:pt x="2172189" y="4501577"/>
                </a:cubicBezTo>
                <a:cubicBezTo>
                  <a:pt x="2201168" y="4551769"/>
                  <a:pt x="2200578" y="4612341"/>
                  <a:pt x="2171729" y="4662459"/>
                </a:cubicBezTo>
                <a:cubicBezTo>
                  <a:pt x="2171729" y="4662459"/>
                  <a:pt x="2171729" y="4662459"/>
                  <a:pt x="1726432" y="5434863"/>
                </a:cubicBezTo>
                <a:cubicBezTo>
                  <a:pt x="1699249" y="5484020"/>
                  <a:pt x="1645909" y="5514815"/>
                  <a:pt x="1589746" y="5513779"/>
                </a:cubicBezTo>
                <a:cubicBezTo>
                  <a:pt x="1589746" y="5513779"/>
                  <a:pt x="1589746" y="5513779"/>
                  <a:pt x="698177" y="5513215"/>
                </a:cubicBezTo>
                <a:cubicBezTo>
                  <a:pt x="640348" y="5513140"/>
                  <a:pt x="587596" y="5483366"/>
                  <a:pt x="558617" y="5433172"/>
                </a:cubicBezTo>
                <a:cubicBezTo>
                  <a:pt x="558617" y="5433172"/>
                  <a:pt x="558617" y="5433172"/>
                  <a:pt x="111378" y="4658531"/>
                </a:cubicBezTo>
                <a:cubicBezTo>
                  <a:pt x="83365" y="4610012"/>
                  <a:pt x="82990" y="4547767"/>
                  <a:pt x="112805" y="4499321"/>
                </a:cubicBezTo>
                <a:cubicBezTo>
                  <a:pt x="112805" y="4499321"/>
                  <a:pt x="112805" y="4499321"/>
                  <a:pt x="557135" y="3725244"/>
                </a:cubicBezTo>
                <a:cubicBezTo>
                  <a:pt x="584319" y="3676088"/>
                  <a:pt x="637659" y="3645292"/>
                  <a:pt x="693821" y="3646328"/>
                </a:cubicBezTo>
                <a:close/>
                <a:moveTo>
                  <a:pt x="1975378" y="3263784"/>
                </a:moveTo>
                <a:cubicBezTo>
                  <a:pt x="1975378" y="3263784"/>
                  <a:pt x="1975378" y="3263784"/>
                  <a:pt x="2292917" y="3264581"/>
                </a:cubicBezTo>
                <a:cubicBezTo>
                  <a:pt x="2313148" y="3264012"/>
                  <a:pt x="2332259" y="3275200"/>
                  <a:pt x="2342225" y="3292462"/>
                </a:cubicBezTo>
                <a:cubicBezTo>
                  <a:pt x="2342225" y="3292462"/>
                  <a:pt x="2342225" y="3292462"/>
                  <a:pt x="2501341" y="3568059"/>
                </a:cubicBezTo>
                <a:cubicBezTo>
                  <a:pt x="2511651" y="3585916"/>
                  <a:pt x="2511441" y="3607466"/>
                  <a:pt x="2501177" y="3625297"/>
                </a:cubicBezTo>
                <a:cubicBezTo>
                  <a:pt x="2501177" y="3625297"/>
                  <a:pt x="2501177" y="3625297"/>
                  <a:pt x="2342753" y="3900096"/>
                </a:cubicBezTo>
                <a:cubicBezTo>
                  <a:pt x="2333082" y="3917585"/>
                  <a:pt x="2314104" y="3928542"/>
                  <a:pt x="2294123" y="3928173"/>
                </a:cubicBezTo>
                <a:cubicBezTo>
                  <a:pt x="2294123" y="3928173"/>
                  <a:pt x="2294123" y="3928173"/>
                  <a:pt x="1976927" y="3927972"/>
                </a:cubicBezTo>
                <a:cubicBezTo>
                  <a:pt x="1956353" y="3927946"/>
                  <a:pt x="1937585" y="3917353"/>
                  <a:pt x="1927275" y="3899495"/>
                </a:cubicBezTo>
                <a:cubicBezTo>
                  <a:pt x="1927275" y="3899495"/>
                  <a:pt x="1927275" y="3899495"/>
                  <a:pt x="1768160" y="3623899"/>
                </a:cubicBezTo>
                <a:cubicBezTo>
                  <a:pt x="1758193" y="3606636"/>
                  <a:pt x="1758060" y="3584492"/>
                  <a:pt x="1768668" y="3567256"/>
                </a:cubicBezTo>
                <a:cubicBezTo>
                  <a:pt x="1768668" y="3567256"/>
                  <a:pt x="1768668" y="3567256"/>
                  <a:pt x="1926748" y="3291861"/>
                </a:cubicBezTo>
                <a:cubicBezTo>
                  <a:pt x="1936419" y="3274372"/>
                  <a:pt x="1955397" y="3263416"/>
                  <a:pt x="1975378" y="3263784"/>
                </a:cubicBezTo>
                <a:close/>
                <a:moveTo>
                  <a:pt x="2130702" y="2828022"/>
                </a:moveTo>
                <a:cubicBezTo>
                  <a:pt x="2130702" y="2828022"/>
                  <a:pt x="2130702" y="2828022"/>
                  <a:pt x="2298374" y="2828442"/>
                </a:cubicBezTo>
                <a:cubicBezTo>
                  <a:pt x="2309057" y="2828143"/>
                  <a:pt x="2319148" y="2834050"/>
                  <a:pt x="2324410" y="2843165"/>
                </a:cubicBezTo>
                <a:cubicBezTo>
                  <a:pt x="2324410" y="2843165"/>
                  <a:pt x="2324410" y="2843165"/>
                  <a:pt x="2408429" y="2988689"/>
                </a:cubicBezTo>
                <a:cubicBezTo>
                  <a:pt x="2413873" y="2998119"/>
                  <a:pt x="2413762" y="3009498"/>
                  <a:pt x="2408342" y="3018913"/>
                </a:cubicBezTo>
                <a:cubicBezTo>
                  <a:pt x="2408342" y="3018913"/>
                  <a:pt x="2408342" y="3018913"/>
                  <a:pt x="2324689" y="3164017"/>
                </a:cubicBezTo>
                <a:cubicBezTo>
                  <a:pt x="2319583" y="3173251"/>
                  <a:pt x="2309561" y="3179037"/>
                  <a:pt x="2299011" y="3178842"/>
                </a:cubicBezTo>
                <a:cubicBezTo>
                  <a:pt x="2299011" y="3178842"/>
                  <a:pt x="2299011" y="3178842"/>
                  <a:pt x="2131520" y="3178736"/>
                </a:cubicBezTo>
                <a:cubicBezTo>
                  <a:pt x="2120657" y="3178722"/>
                  <a:pt x="2110746" y="3173129"/>
                  <a:pt x="2105302" y="3163699"/>
                </a:cubicBezTo>
                <a:cubicBezTo>
                  <a:pt x="2105302" y="3163699"/>
                  <a:pt x="2105302" y="3163699"/>
                  <a:pt x="2021284" y="3018175"/>
                </a:cubicBezTo>
                <a:cubicBezTo>
                  <a:pt x="2016021" y="3009060"/>
                  <a:pt x="2015951" y="2997367"/>
                  <a:pt x="2021552" y="2988265"/>
                </a:cubicBezTo>
                <a:cubicBezTo>
                  <a:pt x="2021552" y="2988265"/>
                  <a:pt x="2021552" y="2988265"/>
                  <a:pt x="2105024" y="2842847"/>
                </a:cubicBezTo>
                <a:cubicBezTo>
                  <a:pt x="2110131" y="2833613"/>
                  <a:pt x="2120152" y="2827827"/>
                  <a:pt x="2130702" y="2828022"/>
                </a:cubicBezTo>
                <a:close/>
                <a:moveTo>
                  <a:pt x="3794942" y="2543905"/>
                </a:moveTo>
                <a:cubicBezTo>
                  <a:pt x="3794942" y="2543905"/>
                  <a:pt x="3794942" y="2543905"/>
                  <a:pt x="6706383" y="2551204"/>
                </a:cubicBezTo>
                <a:cubicBezTo>
                  <a:pt x="6891871" y="2545988"/>
                  <a:pt x="7067096" y="2648572"/>
                  <a:pt x="7158474" y="2806842"/>
                </a:cubicBezTo>
                <a:cubicBezTo>
                  <a:pt x="7158474" y="2806842"/>
                  <a:pt x="7158474" y="2806842"/>
                  <a:pt x="8617364" y="5333715"/>
                </a:cubicBezTo>
                <a:cubicBezTo>
                  <a:pt x="8711893" y="5497443"/>
                  <a:pt x="8709969" y="5695027"/>
                  <a:pt x="8615859" y="5858514"/>
                </a:cubicBezTo>
                <a:cubicBezTo>
                  <a:pt x="8615859" y="5858514"/>
                  <a:pt x="8615859" y="5858514"/>
                  <a:pt x="8311811" y="6385912"/>
                </a:cubicBezTo>
                <a:lnTo>
                  <a:pt x="8280844" y="6439627"/>
                </a:lnTo>
                <a:lnTo>
                  <a:pt x="2237916" y="6439627"/>
                </a:lnTo>
                <a:lnTo>
                  <a:pt x="2151815" y="6290497"/>
                </a:lnTo>
                <a:cubicBezTo>
                  <a:pt x="2071676" y="6151692"/>
                  <a:pt x="1986194" y="6003633"/>
                  <a:pt x="1895013" y="5845703"/>
                </a:cubicBezTo>
                <a:cubicBezTo>
                  <a:pt x="1803636" y="5687432"/>
                  <a:pt x="1802408" y="5484390"/>
                  <a:pt x="1899669" y="5326361"/>
                </a:cubicBezTo>
                <a:cubicBezTo>
                  <a:pt x="1899669" y="5326361"/>
                  <a:pt x="1899669" y="5326361"/>
                  <a:pt x="3349069" y="2801330"/>
                </a:cubicBezTo>
                <a:cubicBezTo>
                  <a:pt x="3437742" y="2640982"/>
                  <a:pt x="3611741" y="2540524"/>
                  <a:pt x="3794942" y="2543905"/>
                </a:cubicBezTo>
                <a:close/>
                <a:moveTo>
                  <a:pt x="634940" y="2395105"/>
                </a:moveTo>
                <a:cubicBezTo>
                  <a:pt x="634940" y="2395105"/>
                  <a:pt x="634940" y="2395105"/>
                  <a:pt x="1188015" y="2396492"/>
                </a:cubicBezTo>
                <a:cubicBezTo>
                  <a:pt x="1223252" y="2395501"/>
                  <a:pt x="1256539" y="2414988"/>
                  <a:pt x="1273897" y="2445054"/>
                </a:cubicBezTo>
                <a:cubicBezTo>
                  <a:pt x="1273897" y="2445054"/>
                  <a:pt x="1273897" y="2445054"/>
                  <a:pt x="1551037" y="2925075"/>
                </a:cubicBezTo>
                <a:cubicBezTo>
                  <a:pt x="1568994" y="2956177"/>
                  <a:pt x="1568629" y="2993712"/>
                  <a:pt x="1550752" y="3024769"/>
                </a:cubicBezTo>
                <a:cubicBezTo>
                  <a:pt x="1550752" y="3024769"/>
                  <a:pt x="1550752" y="3024769"/>
                  <a:pt x="1274816" y="3503403"/>
                </a:cubicBezTo>
                <a:cubicBezTo>
                  <a:pt x="1257971" y="3533863"/>
                  <a:pt x="1224917" y="3552947"/>
                  <a:pt x="1190116" y="3552304"/>
                </a:cubicBezTo>
                <a:cubicBezTo>
                  <a:pt x="1190116" y="3552304"/>
                  <a:pt x="1190116" y="3552304"/>
                  <a:pt x="637639" y="3551955"/>
                </a:cubicBezTo>
                <a:cubicBezTo>
                  <a:pt x="601804" y="3551909"/>
                  <a:pt x="569115" y="3533458"/>
                  <a:pt x="551158" y="3502355"/>
                </a:cubicBezTo>
                <a:cubicBezTo>
                  <a:pt x="551158" y="3502355"/>
                  <a:pt x="551158" y="3502355"/>
                  <a:pt x="274018" y="3022335"/>
                </a:cubicBezTo>
                <a:cubicBezTo>
                  <a:pt x="256660" y="2992269"/>
                  <a:pt x="256426" y="2953698"/>
                  <a:pt x="274903" y="2923678"/>
                </a:cubicBezTo>
                <a:cubicBezTo>
                  <a:pt x="274903" y="2923678"/>
                  <a:pt x="274903" y="2923678"/>
                  <a:pt x="550240" y="2444007"/>
                </a:cubicBezTo>
                <a:cubicBezTo>
                  <a:pt x="567085" y="2413547"/>
                  <a:pt x="600139" y="2394463"/>
                  <a:pt x="634940" y="2395105"/>
                </a:cubicBezTo>
                <a:close/>
                <a:moveTo>
                  <a:pt x="2521339" y="1975621"/>
                </a:moveTo>
                <a:cubicBezTo>
                  <a:pt x="2521339" y="1975621"/>
                  <a:pt x="2521339" y="1975621"/>
                  <a:pt x="2985874" y="1976785"/>
                </a:cubicBezTo>
                <a:cubicBezTo>
                  <a:pt x="3015469" y="1975952"/>
                  <a:pt x="3043427" y="1992321"/>
                  <a:pt x="3058007" y="2017574"/>
                </a:cubicBezTo>
                <a:cubicBezTo>
                  <a:pt x="3058007" y="2017574"/>
                  <a:pt x="3058007" y="2017574"/>
                  <a:pt x="3290779" y="2420748"/>
                </a:cubicBezTo>
                <a:cubicBezTo>
                  <a:pt x="3305862" y="2446871"/>
                  <a:pt x="3305555" y="2478396"/>
                  <a:pt x="3290540" y="2504482"/>
                </a:cubicBezTo>
                <a:cubicBezTo>
                  <a:pt x="3290540" y="2504482"/>
                  <a:pt x="3290540" y="2504482"/>
                  <a:pt x="3058778" y="2906492"/>
                </a:cubicBezTo>
                <a:cubicBezTo>
                  <a:pt x="3044630" y="2932076"/>
                  <a:pt x="3016868" y="2948104"/>
                  <a:pt x="2987637" y="2947565"/>
                </a:cubicBezTo>
                <a:cubicBezTo>
                  <a:pt x="2987637" y="2947565"/>
                  <a:pt x="2987637" y="2947565"/>
                  <a:pt x="2523606" y="2947271"/>
                </a:cubicBezTo>
                <a:cubicBezTo>
                  <a:pt x="2493508" y="2947232"/>
                  <a:pt x="2466052" y="2931735"/>
                  <a:pt x="2450970" y="2905612"/>
                </a:cubicBezTo>
                <a:cubicBezTo>
                  <a:pt x="2450970" y="2905612"/>
                  <a:pt x="2450970" y="2905612"/>
                  <a:pt x="2218197" y="2502438"/>
                </a:cubicBezTo>
                <a:cubicBezTo>
                  <a:pt x="2203617" y="2477185"/>
                  <a:pt x="2203422" y="2444788"/>
                  <a:pt x="2218941" y="2419574"/>
                </a:cubicBezTo>
                <a:cubicBezTo>
                  <a:pt x="2218941" y="2419574"/>
                  <a:pt x="2218941" y="2419574"/>
                  <a:pt x="2450199" y="2016694"/>
                </a:cubicBezTo>
                <a:cubicBezTo>
                  <a:pt x="2464347" y="1991110"/>
                  <a:pt x="2492109" y="1975081"/>
                  <a:pt x="2521339" y="1975621"/>
                </a:cubicBezTo>
                <a:close/>
                <a:moveTo>
                  <a:pt x="3564142" y="34"/>
                </a:moveTo>
                <a:cubicBezTo>
                  <a:pt x="3564142" y="34"/>
                  <a:pt x="3564142" y="34"/>
                  <a:pt x="4738405" y="2977"/>
                </a:cubicBezTo>
                <a:cubicBezTo>
                  <a:pt x="4813218" y="874"/>
                  <a:pt x="4883890" y="42249"/>
                  <a:pt x="4920745" y="106084"/>
                </a:cubicBezTo>
                <a:cubicBezTo>
                  <a:pt x="4920745" y="106084"/>
                  <a:pt x="4920745" y="106084"/>
                  <a:pt x="5509155" y="1125240"/>
                </a:cubicBezTo>
                <a:cubicBezTo>
                  <a:pt x="5547281" y="1191277"/>
                  <a:pt x="5546507" y="1270967"/>
                  <a:pt x="5508549" y="1336906"/>
                </a:cubicBezTo>
                <a:cubicBezTo>
                  <a:pt x="5508549" y="1336906"/>
                  <a:pt x="5508549" y="1336906"/>
                  <a:pt x="4922696" y="2353119"/>
                </a:cubicBezTo>
                <a:cubicBezTo>
                  <a:pt x="4886932" y="2417792"/>
                  <a:pt x="4816753" y="2458309"/>
                  <a:pt x="4742864" y="2456945"/>
                </a:cubicBezTo>
                <a:cubicBezTo>
                  <a:pt x="4742864" y="2456945"/>
                  <a:pt x="4742864" y="2456945"/>
                  <a:pt x="3569871" y="2456203"/>
                </a:cubicBezTo>
                <a:cubicBezTo>
                  <a:pt x="3493788" y="2456106"/>
                  <a:pt x="3424385" y="2416932"/>
                  <a:pt x="3386259" y="2350896"/>
                </a:cubicBezTo>
                <a:cubicBezTo>
                  <a:pt x="3386259" y="2350896"/>
                  <a:pt x="3386259" y="2350896"/>
                  <a:pt x="2797848" y="1331739"/>
                </a:cubicBezTo>
                <a:cubicBezTo>
                  <a:pt x="2760993" y="1267904"/>
                  <a:pt x="2760499" y="1186012"/>
                  <a:pt x="2799727" y="1122274"/>
                </a:cubicBezTo>
                <a:cubicBezTo>
                  <a:pt x="2799727" y="1122274"/>
                  <a:pt x="2799727" y="1122274"/>
                  <a:pt x="3384310" y="103860"/>
                </a:cubicBezTo>
                <a:cubicBezTo>
                  <a:pt x="3420073" y="39188"/>
                  <a:pt x="3490251" y="-1330"/>
                  <a:pt x="3564142" y="34"/>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a:t>Insert or Drag &amp; Drop Photo</a:t>
            </a:r>
            <a:endParaRPr lang="en-ZA"/>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25293" y="24081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a:t>Click to edit divider slide title</a:t>
            </a:r>
            <a:endParaRPr lang="en-ZA"/>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607300" y="4386894"/>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Footer Placeholder 3">
            <a:extLst>
              <a:ext uri="{FF2B5EF4-FFF2-40B4-BE49-F238E27FC236}">
                <a16:creationId xmlns:a16="http://schemas.microsoft.com/office/drawing/2014/main" id="{734B1E83-6080-4D35-A216-8E5C399023B2}"/>
              </a:ext>
            </a:extLst>
          </p:cNvPr>
          <p:cNvSpPr>
            <a:spLocks noGrp="1"/>
          </p:cNvSpPr>
          <p:nvPr>
            <p:ph type="ftr" sz="quarter" idx="11"/>
          </p:nvPr>
        </p:nvSpPr>
        <p:spPr/>
        <p:txBody>
          <a:bodyPr/>
          <a:lstStyle/>
          <a:p>
            <a:r>
              <a:rPr lang="en-ZA"/>
              <a:t>Add a footer</a:t>
            </a:r>
          </a:p>
        </p:txBody>
      </p:sp>
      <p:sp>
        <p:nvSpPr>
          <p:cNvPr id="5" name="Slide Number Placeholder 4">
            <a:extLst>
              <a:ext uri="{FF2B5EF4-FFF2-40B4-BE49-F238E27FC236}">
                <a16:creationId xmlns:a16="http://schemas.microsoft.com/office/drawing/2014/main" id="{0DE95353-8EE1-49C9-ADAC-E76BD49D222D}"/>
              </a:ext>
            </a:extLst>
          </p:cNvPr>
          <p:cNvSpPr>
            <a:spLocks noGrp="1"/>
          </p:cNvSpPr>
          <p:nvPr>
            <p:ph type="sldNum" sz="quarter" idx="12"/>
          </p:nvPr>
        </p:nvSpPr>
        <p:spPr/>
        <p:txBody>
          <a:bodyPr/>
          <a:lstStyle/>
          <a:p>
            <a:fld id="{19B51A1E-902D-48AF-9020-955120F399B6}" type="slidenum">
              <a:rPr lang="en-ZA" smtClean="0"/>
              <a:pPr/>
              <a:t>‹#›</a:t>
            </a:fld>
            <a:endParaRPr lang="en-ZA"/>
          </a:p>
        </p:txBody>
      </p:sp>
    </p:spTree>
    <p:extLst>
      <p:ext uri="{BB962C8B-B14F-4D97-AF65-F5344CB8AC3E}">
        <p14:creationId xmlns:p14="http://schemas.microsoft.com/office/powerpoint/2010/main" val="2441238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Photo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812170" y="2376298"/>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a:lstStyle>
            <a:lvl1pPr>
              <a:defRPr>
                <a:solidFill>
                  <a:schemeClr val="tx1">
                    <a:lumMod val="75000"/>
                    <a:lumOff val="25000"/>
                  </a:schemeClr>
                </a:solidFill>
              </a:defRPr>
            </a:lvl1pPr>
          </a:lstStyle>
          <a:p>
            <a:r>
              <a:rPr lang="en-US"/>
              <a:t>Click to edit page title</a:t>
            </a:r>
            <a:endParaRPr lang="en-ZA"/>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a:t>Subtitle</a:t>
            </a:r>
            <a:endParaRPr lang="en-ZA"/>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ZA" smtClean="0"/>
              <a:pPr/>
              <a:t>‹#›</a:t>
            </a:fld>
            <a:endParaRPr lang="en-ZA"/>
          </a:p>
        </p:txBody>
      </p:sp>
      <p:sp>
        <p:nvSpPr>
          <p:cNvPr id="8" name="Picture Placeholder 7">
            <a:extLst>
              <a:ext uri="{FF2B5EF4-FFF2-40B4-BE49-F238E27FC236}">
                <a16:creationId xmlns:a16="http://schemas.microsoft.com/office/drawing/2014/main" id="{01317B12-44C8-4227-9EB8-973D2226E63F}"/>
              </a:ext>
            </a:extLst>
          </p:cNvPr>
          <p:cNvSpPr>
            <a:spLocks noGrp="1"/>
          </p:cNvSpPr>
          <p:nvPr>
            <p:ph type="pic" sz="quarter" idx="34" hasCustomPrompt="1"/>
          </p:nvPr>
        </p:nvSpPr>
        <p:spPr>
          <a:xfrm>
            <a:off x="8812420" y="1176148"/>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a:t>Insert or Drag &amp; Drop your photo</a:t>
            </a:r>
          </a:p>
        </p:txBody>
      </p:sp>
      <p:sp>
        <p:nvSpPr>
          <p:cNvPr id="9" name="Picture Placeholder 8">
            <a:extLst>
              <a:ext uri="{FF2B5EF4-FFF2-40B4-BE49-F238E27FC236}">
                <a16:creationId xmlns:a16="http://schemas.microsoft.com/office/drawing/2014/main" id="{1AD2255F-36DA-4BDE-B54D-F94F14B68B6C}"/>
              </a:ext>
            </a:extLst>
          </p:cNvPr>
          <p:cNvSpPr>
            <a:spLocks noGrp="1"/>
          </p:cNvSpPr>
          <p:nvPr>
            <p:ph type="pic" sz="quarter" idx="35" hasCustomPrompt="1"/>
          </p:nvPr>
        </p:nvSpPr>
        <p:spPr>
          <a:xfrm>
            <a:off x="8812419" y="3552739"/>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a:t>Insert or Drag &amp; Drop your photo</a:t>
            </a:r>
          </a:p>
        </p:txBody>
      </p:sp>
    </p:spTree>
    <p:extLst>
      <p:ext uri="{BB962C8B-B14F-4D97-AF65-F5344CB8AC3E}">
        <p14:creationId xmlns:p14="http://schemas.microsoft.com/office/powerpoint/2010/main" val="1224734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a:t>Subtitle</a:t>
            </a:r>
            <a:endParaRPr lang="en-ZA"/>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ZA"/>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ZA" smtClean="0"/>
              <a:pPr/>
              <a:t>‹#›</a:t>
            </a:fld>
            <a:endParaRPr lang="en-ZA"/>
          </a:p>
        </p:txBody>
      </p:sp>
      <p:sp>
        <p:nvSpPr>
          <p:cNvPr id="10" name="Content Placeholder 2">
            <a:extLst>
              <a:ext uri="{FF2B5EF4-FFF2-40B4-BE49-F238E27FC236}">
                <a16:creationId xmlns:a16="http://schemas.microsoft.com/office/drawing/2014/main" id="{AFA90A43-BEC4-4B20-96E2-797B03FB82F2}"/>
              </a:ext>
            </a:extLst>
          </p:cNvPr>
          <p:cNvSpPr>
            <a:spLocks noGrp="1"/>
          </p:cNvSpPr>
          <p:nvPr>
            <p:ph idx="33"/>
          </p:nvPr>
        </p:nvSpPr>
        <p:spPr>
          <a:xfrm>
            <a:off x="430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2" name="Content Placeholder 2">
            <a:extLst>
              <a:ext uri="{FF2B5EF4-FFF2-40B4-BE49-F238E27FC236}">
                <a16:creationId xmlns:a16="http://schemas.microsoft.com/office/drawing/2014/main" id="{8A2C2023-6C37-4611-ACAF-5F2060202836}"/>
              </a:ext>
            </a:extLst>
          </p:cNvPr>
          <p:cNvSpPr>
            <a:spLocks noGrp="1"/>
          </p:cNvSpPr>
          <p:nvPr>
            <p:ph idx="34"/>
          </p:nvPr>
        </p:nvSpPr>
        <p:spPr>
          <a:xfrm>
            <a:off x="817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22372098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Divider Slide 2">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B7C90C9-77F3-4C3C-97F8-425EF81FB7A7}"/>
              </a:ext>
            </a:extLst>
          </p:cNvPr>
          <p:cNvSpPr>
            <a:spLocks noGrp="1"/>
          </p:cNvSpPr>
          <p:nvPr>
            <p:ph type="pic" sz="quarter" idx="13" hasCustomPrompt="1"/>
          </p:nvPr>
        </p:nvSpPr>
        <p:spPr>
          <a:xfrm>
            <a:off x="-1" y="0"/>
            <a:ext cx="11795125" cy="6858000"/>
          </a:xfrm>
          <a:custGeom>
            <a:avLst/>
            <a:gdLst>
              <a:gd name="connsiteX0" fmla="*/ 4729712 w 11795125"/>
              <a:gd name="connsiteY0" fmla="*/ 4417922 h 6858000"/>
              <a:gd name="connsiteX1" fmla="*/ 7234278 w 11795125"/>
              <a:gd name="connsiteY1" fmla="*/ 4419507 h 6858000"/>
              <a:gd name="connsiteX2" fmla="*/ 7626325 w 11795125"/>
              <a:gd name="connsiteY2" fmla="*/ 4644358 h 6858000"/>
              <a:gd name="connsiteX3" fmla="*/ 8882694 w 11795125"/>
              <a:gd name="connsiteY3" fmla="*/ 6820455 h 6858000"/>
              <a:gd name="connsiteX4" fmla="*/ 8898077 w 11795125"/>
              <a:gd name="connsiteY4" fmla="*/ 6858000 h 6858000"/>
              <a:gd name="connsiteX5" fmla="*/ 3070863 w 11795125"/>
              <a:gd name="connsiteY5" fmla="*/ 6858000 h 6858000"/>
              <a:gd name="connsiteX6" fmla="*/ 3094823 w 11795125"/>
              <a:gd name="connsiteY6" fmla="*/ 6809422 h 6858000"/>
              <a:gd name="connsiteX7" fmla="*/ 4345735 w 11795125"/>
              <a:gd name="connsiteY7" fmla="*/ 4639611 h 6858000"/>
              <a:gd name="connsiteX8" fmla="*/ 4729712 w 11795125"/>
              <a:gd name="connsiteY8" fmla="*/ 4417922 h 6858000"/>
              <a:gd name="connsiteX9" fmla="*/ 2031302 w 11795125"/>
              <a:gd name="connsiteY9" fmla="*/ 2039301 h 6858000"/>
              <a:gd name="connsiteX10" fmla="*/ 2747265 w 11795125"/>
              <a:gd name="connsiteY10" fmla="*/ 2039754 h 6858000"/>
              <a:gd name="connsiteX11" fmla="*/ 2859337 w 11795125"/>
              <a:gd name="connsiteY11" fmla="*/ 2104031 h 6858000"/>
              <a:gd name="connsiteX12" fmla="*/ 3218486 w 11795125"/>
              <a:gd name="connsiteY12" fmla="*/ 2726096 h 6858000"/>
              <a:gd name="connsiteX13" fmla="*/ 3217340 w 11795125"/>
              <a:gd name="connsiteY13" fmla="*/ 2853948 h 6858000"/>
              <a:gd name="connsiteX14" fmla="*/ 2860527 w 11795125"/>
              <a:gd name="connsiteY14" fmla="*/ 3475560 h 6858000"/>
              <a:gd name="connsiteX15" fmla="*/ 2750762 w 11795125"/>
              <a:gd name="connsiteY15" fmla="*/ 3538933 h 6858000"/>
              <a:gd name="connsiteX16" fmla="*/ 2034023 w 11795125"/>
              <a:gd name="connsiteY16" fmla="*/ 3537136 h 6858000"/>
              <a:gd name="connsiteX17" fmla="*/ 1922728 w 11795125"/>
              <a:gd name="connsiteY17" fmla="*/ 3474202 h 6858000"/>
              <a:gd name="connsiteX18" fmla="*/ 1563578 w 11795125"/>
              <a:gd name="connsiteY18" fmla="*/ 2852137 h 6858000"/>
              <a:gd name="connsiteX19" fmla="*/ 1563948 w 11795125"/>
              <a:gd name="connsiteY19" fmla="*/ 2722942 h 6858000"/>
              <a:gd name="connsiteX20" fmla="*/ 1921537 w 11795125"/>
              <a:gd name="connsiteY20" fmla="*/ 2102674 h 6858000"/>
              <a:gd name="connsiteX21" fmla="*/ 2031302 w 11795125"/>
              <a:gd name="connsiteY21" fmla="*/ 2039301 h 6858000"/>
              <a:gd name="connsiteX22" fmla="*/ 9343478 w 11795125"/>
              <a:gd name="connsiteY22" fmla="*/ 1795745 h 6858000"/>
              <a:gd name="connsiteX23" fmla="*/ 11620502 w 11795125"/>
              <a:gd name="connsiteY23" fmla="*/ 1797185 h 6858000"/>
              <a:gd name="connsiteX24" fmla="*/ 11795125 w 11795125"/>
              <a:gd name="connsiteY24" fmla="*/ 1797296 h 6858000"/>
              <a:gd name="connsiteX25" fmla="*/ 11795125 w 11795125"/>
              <a:gd name="connsiteY25" fmla="*/ 6858000 h 6858000"/>
              <a:gd name="connsiteX26" fmla="*/ 8996698 w 11795125"/>
              <a:gd name="connsiteY26" fmla="*/ 6858000 h 6858000"/>
              <a:gd name="connsiteX27" fmla="*/ 8963663 w 11795125"/>
              <a:gd name="connsiteY27" fmla="*/ 6815289 h 6858000"/>
              <a:gd name="connsiteX28" fmla="*/ 7707295 w 11795125"/>
              <a:gd name="connsiteY28" fmla="*/ 4639193 h 6858000"/>
              <a:gd name="connsiteX29" fmla="*/ 7708590 w 11795125"/>
              <a:gd name="connsiteY29" fmla="*/ 4187244 h 6858000"/>
              <a:gd name="connsiteX30" fmla="*/ 8959501 w 11795125"/>
              <a:gd name="connsiteY30" fmla="*/ 2017434 h 6858000"/>
              <a:gd name="connsiteX31" fmla="*/ 9343478 w 11795125"/>
              <a:gd name="connsiteY31" fmla="*/ 1795745 h 6858000"/>
              <a:gd name="connsiteX32" fmla="*/ 3102644 w 11795125"/>
              <a:gd name="connsiteY32" fmla="*/ 1739841 h 6858000"/>
              <a:gd name="connsiteX33" fmla="*/ 3385876 w 11795125"/>
              <a:gd name="connsiteY33" fmla="*/ 1740020 h 6858000"/>
              <a:gd name="connsiteX34" fmla="*/ 3430211 w 11795125"/>
              <a:gd name="connsiteY34" fmla="*/ 1765448 h 6858000"/>
              <a:gd name="connsiteX35" fmla="*/ 3572289 w 11795125"/>
              <a:gd name="connsiteY35" fmla="*/ 2011533 h 6858000"/>
              <a:gd name="connsiteX36" fmla="*/ 3571836 w 11795125"/>
              <a:gd name="connsiteY36" fmla="*/ 2062111 h 6858000"/>
              <a:gd name="connsiteX37" fmla="*/ 3430681 w 11795125"/>
              <a:gd name="connsiteY37" fmla="*/ 2308019 h 6858000"/>
              <a:gd name="connsiteX38" fmla="*/ 3387260 w 11795125"/>
              <a:gd name="connsiteY38" fmla="*/ 2333088 h 6858000"/>
              <a:gd name="connsiteX39" fmla="*/ 3103720 w 11795125"/>
              <a:gd name="connsiteY39" fmla="*/ 2332378 h 6858000"/>
              <a:gd name="connsiteX40" fmla="*/ 3059693 w 11795125"/>
              <a:gd name="connsiteY40" fmla="*/ 2307481 h 6858000"/>
              <a:gd name="connsiteX41" fmla="*/ 2917615 w 11795125"/>
              <a:gd name="connsiteY41" fmla="*/ 2061395 h 6858000"/>
              <a:gd name="connsiteX42" fmla="*/ 2917761 w 11795125"/>
              <a:gd name="connsiteY42" fmla="*/ 2010286 h 6858000"/>
              <a:gd name="connsiteX43" fmla="*/ 3059222 w 11795125"/>
              <a:gd name="connsiteY43" fmla="*/ 1764910 h 6858000"/>
              <a:gd name="connsiteX44" fmla="*/ 3102644 w 11795125"/>
              <a:gd name="connsiteY44" fmla="*/ 1739841 h 6858000"/>
              <a:gd name="connsiteX45" fmla="*/ 3522963 w 11795125"/>
              <a:gd name="connsiteY45" fmla="*/ 1598675 h 6858000"/>
              <a:gd name="connsiteX46" fmla="*/ 3625194 w 11795125"/>
              <a:gd name="connsiteY46" fmla="*/ 1598740 h 6858000"/>
              <a:gd name="connsiteX47" fmla="*/ 3641197 w 11795125"/>
              <a:gd name="connsiteY47" fmla="*/ 1607918 h 6858000"/>
              <a:gd name="connsiteX48" fmla="*/ 3692479 w 11795125"/>
              <a:gd name="connsiteY48" fmla="*/ 1696742 h 6858000"/>
              <a:gd name="connsiteX49" fmla="*/ 3692315 w 11795125"/>
              <a:gd name="connsiteY49" fmla="*/ 1714998 h 6858000"/>
              <a:gd name="connsiteX50" fmla="*/ 3641367 w 11795125"/>
              <a:gd name="connsiteY50" fmla="*/ 1803757 h 6858000"/>
              <a:gd name="connsiteX51" fmla="*/ 3625694 w 11795125"/>
              <a:gd name="connsiteY51" fmla="*/ 1812806 h 6858000"/>
              <a:gd name="connsiteX52" fmla="*/ 3523352 w 11795125"/>
              <a:gd name="connsiteY52" fmla="*/ 1812549 h 6858000"/>
              <a:gd name="connsiteX53" fmla="*/ 3507459 w 11795125"/>
              <a:gd name="connsiteY53" fmla="*/ 1803563 h 6858000"/>
              <a:gd name="connsiteX54" fmla="*/ 3456177 w 11795125"/>
              <a:gd name="connsiteY54" fmla="*/ 1714739 h 6858000"/>
              <a:gd name="connsiteX55" fmla="*/ 3456230 w 11795125"/>
              <a:gd name="connsiteY55" fmla="*/ 1696292 h 6858000"/>
              <a:gd name="connsiteX56" fmla="*/ 3507290 w 11795125"/>
              <a:gd name="connsiteY56" fmla="*/ 1607724 h 6858000"/>
              <a:gd name="connsiteX57" fmla="*/ 3522963 w 11795125"/>
              <a:gd name="connsiteY57" fmla="*/ 1598675 h 6858000"/>
              <a:gd name="connsiteX58" fmla="*/ 4199803 w 11795125"/>
              <a:gd name="connsiteY58" fmla="*/ 1370724 h 6858000"/>
              <a:gd name="connsiteX59" fmla="*/ 4537019 w 11795125"/>
              <a:gd name="connsiteY59" fmla="*/ 1370938 h 6858000"/>
              <a:gd name="connsiteX60" fmla="*/ 4589804 w 11795125"/>
              <a:gd name="connsiteY60" fmla="*/ 1401211 h 6858000"/>
              <a:gd name="connsiteX61" fmla="*/ 4758963 w 11795125"/>
              <a:gd name="connsiteY61" fmla="*/ 1694203 h 6858000"/>
              <a:gd name="connsiteX62" fmla="*/ 4758423 w 11795125"/>
              <a:gd name="connsiteY62" fmla="*/ 1754421 h 6858000"/>
              <a:gd name="connsiteX63" fmla="*/ 4590365 w 11795125"/>
              <a:gd name="connsiteY63" fmla="*/ 2047199 h 6858000"/>
              <a:gd name="connsiteX64" fmla="*/ 4538665 w 11795125"/>
              <a:gd name="connsiteY64" fmla="*/ 2077046 h 6858000"/>
              <a:gd name="connsiteX65" fmla="*/ 4201084 w 11795125"/>
              <a:gd name="connsiteY65" fmla="*/ 2076201 h 6858000"/>
              <a:gd name="connsiteX66" fmla="*/ 4148664 w 11795125"/>
              <a:gd name="connsiteY66" fmla="*/ 2046559 h 6858000"/>
              <a:gd name="connsiteX67" fmla="*/ 3979505 w 11795125"/>
              <a:gd name="connsiteY67" fmla="*/ 1753567 h 6858000"/>
              <a:gd name="connsiteX68" fmla="*/ 3979680 w 11795125"/>
              <a:gd name="connsiteY68" fmla="*/ 1692718 h 6858000"/>
              <a:gd name="connsiteX69" fmla="*/ 4148104 w 11795125"/>
              <a:gd name="connsiteY69" fmla="*/ 1400573 h 6858000"/>
              <a:gd name="connsiteX70" fmla="*/ 4199803 w 11795125"/>
              <a:gd name="connsiteY70" fmla="*/ 1370724 h 6858000"/>
              <a:gd name="connsiteX71" fmla="*/ 3525946 w 11795125"/>
              <a:gd name="connsiteY71" fmla="*/ 1141304 h 6858000"/>
              <a:gd name="connsiteX72" fmla="*/ 3719554 w 11795125"/>
              <a:gd name="connsiteY72" fmla="*/ 1141427 h 6858000"/>
              <a:gd name="connsiteX73" fmla="*/ 3749860 w 11795125"/>
              <a:gd name="connsiteY73" fmla="*/ 1158808 h 6858000"/>
              <a:gd name="connsiteX74" fmla="*/ 3846980 w 11795125"/>
              <a:gd name="connsiteY74" fmla="*/ 1327024 h 6858000"/>
              <a:gd name="connsiteX75" fmla="*/ 3846670 w 11795125"/>
              <a:gd name="connsiteY75" fmla="*/ 1361598 h 6858000"/>
              <a:gd name="connsiteX76" fmla="*/ 3750182 w 11795125"/>
              <a:gd name="connsiteY76" fmla="*/ 1529691 h 6858000"/>
              <a:gd name="connsiteX77" fmla="*/ 3720499 w 11795125"/>
              <a:gd name="connsiteY77" fmla="*/ 1546828 h 6858000"/>
              <a:gd name="connsiteX78" fmla="*/ 3526682 w 11795125"/>
              <a:gd name="connsiteY78" fmla="*/ 1546343 h 6858000"/>
              <a:gd name="connsiteX79" fmla="*/ 3496586 w 11795125"/>
              <a:gd name="connsiteY79" fmla="*/ 1529324 h 6858000"/>
              <a:gd name="connsiteX80" fmla="*/ 3399466 w 11795125"/>
              <a:gd name="connsiteY80" fmla="*/ 1361108 h 6858000"/>
              <a:gd name="connsiteX81" fmla="*/ 3399566 w 11795125"/>
              <a:gd name="connsiteY81" fmla="*/ 1326172 h 6858000"/>
              <a:gd name="connsiteX82" fmla="*/ 3496264 w 11795125"/>
              <a:gd name="connsiteY82" fmla="*/ 1158441 h 6858000"/>
              <a:gd name="connsiteX83" fmla="*/ 3525946 w 11795125"/>
              <a:gd name="connsiteY83" fmla="*/ 1141304 h 6858000"/>
              <a:gd name="connsiteX84" fmla="*/ 3955878 w 11795125"/>
              <a:gd name="connsiteY84" fmla="*/ 173494 h 6858000"/>
              <a:gd name="connsiteX85" fmla="*/ 4500068 w 11795125"/>
              <a:gd name="connsiteY85" fmla="*/ 173838 h 6858000"/>
              <a:gd name="connsiteX86" fmla="*/ 4585252 w 11795125"/>
              <a:gd name="connsiteY86" fmla="*/ 222694 h 6858000"/>
              <a:gd name="connsiteX87" fmla="*/ 4858234 w 11795125"/>
              <a:gd name="connsiteY87" fmla="*/ 695514 h 6858000"/>
              <a:gd name="connsiteX88" fmla="*/ 4857363 w 11795125"/>
              <a:gd name="connsiteY88" fmla="*/ 792690 h 6858000"/>
              <a:gd name="connsiteX89" fmla="*/ 4586156 w 11795125"/>
              <a:gd name="connsiteY89" fmla="*/ 1265167 h 6858000"/>
              <a:gd name="connsiteX90" fmla="*/ 4502727 w 11795125"/>
              <a:gd name="connsiteY90" fmla="*/ 1313334 h 6858000"/>
              <a:gd name="connsiteX91" fmla="*/ 3957947 w 11795125"/>
              <a:gd name="connsiteY91" fmla="*/ 1311968 h 6858000"/>
              <a:gd name="connsiteX92" fmla="*/ 3873354 w 11795125"/>
              <a:gd name="connsiteY92" fmla="*/ 1264134 h 6858000"/>
              <a:gd name="connsiteX93" fmla="*/ 3600372 w 11795125"/>
              <a:gd name="connsiteY93" fmla="*/ 791315 h 6858000"/>
              <a:gd name="connsiteX94" fmla="*/ 3600653 w 11795125"/>
              <a:gd name="connsiteY94" fmla="*/ 693116 h 6858000"/>
              <a:gd name="connsiteX95" fmla="*/ 3872449 w 11795125"/>
              <a:gd name="connsiteY95" fmla="*/ 221662 h 6858000"/>
              <a:gd name="connsiteX96" fmla="*/ 3955878 w 11795125"/>
              <a:gd name="connsiteY96" fmla="*/ 173494 h 6858000"/>
              <a:gd name="connsiteX97" fmla="*/ 3852283 w 11795125"/>
              <a:gd name="connsiteY97" fmla="*/ 0 h 6858000"/>
              <a:gd name="connsiteX98" fmla="*/ 6130031 w 11795125"/>
              <a:gd name="connsiteY98" fmla="*/ 0 h 6858000"/>
              <a:gd name="connsiteX99" fmla="*/ 6102465 w 11795125"/>
              <a:gd name="connsiteY99" fmla="*/ 36730 h 6858000"/>
              <a:gd name="connsiteX100" fmla="*/ 5879948 w 11795125"/>
              <a:gd name="connsiteY100" fmla="*/ 127724 h 6858000"/>
              <a:gd name="connsiteX101" fmla="*/ 4102884 w 11795125"/>
              <a:gd name="connsiteY101" fmla="*/ 123270 h 6858000"/>
              <a:gd name="connsiteX102" fmla="*/ 3877665 w 11795125"/>
              <a:gd name="connsiteY102" fmla="*/ 32818 h 6858000"/>
              <a:gd name="connsiteX103" fmla="*/ 0 w 11795125"/>
              <a:gd name="connsiteY103" fmla="*/ 0 h 6858000"/>
              <a:gd name="connsiteX104" fmla="*/ 3781476 w 11795125"/>
              <a:gd name="connsiteY104" fmla="*/ 0 h 6858000"/>
              <a:gd name="connsiteX105" fmla="*/ 3800985 w 11795125"/>
              <a:gd name="connsiteY105" fmla="*/ 47617 h 6858000"/>
              <a:gd name="connsiteX106" fmla="*/ 3766711 w 11795125"/>
              <a:gd name="connsiteY106" fmla="*/ 287889 h 6858000"/>
              <a:gd name="connsiteX107" fmla="*/ 2882037 w 11795125"/>
              <a:gd name="connsiteY107" fmla="*/ 1829098 h 6858000"/>
              <a:gd name="connsiteX108" fmla="*/ 2609888 w 11795125"/>
              <a:gd name="connsiteY108" fmla="*/ 1986223 h 6858000"/>
              <a:gd name="connsiteX109" fmla="*/ 832823 w 11795125"/>
              <a:gd name="connsiteY109" fmla="*/ 1981768 h 6858000"/>
              <a:gd name="connsiteX110" fmla="*/ 556879 w 11795125"/>
              <a:gd name="connsiteY110" fmla="*/ 1825733 h 6858000"/>
              <a:gd name="connsiteX111" fmla="*/ 79254 w 11795125"/>
              <a:gd name="connsiteY111" fmla="*/ 998462 h 6858000"/>
              <a:gd name="connsiteX112" fmla="*/ 0 w 11795125"/>
              <a:gd name="connsiteY112" fmla="*/ 861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795125" h="6858000">
                <a:moveTo>
                  <a:pt x="4729712" y="4417922"/>
                </a:moveTo>
                <a:cubicBezTo>
                  <a:pt x="4729712" y="4417922"/>
                  <a:pt x="4729712" y="4417922"/>
                  <a:pt x="7234278" y="4419507"/>
                </a:cubicBezTo>
                <a:cubicBezTo>
                  <a:pt x="7396730" y="4419716"/>
                  <a:pt x="7544918" y="4503359"/>
                  <a:pt x="7626325" y="4644358"/>
                </a:cubicBezTo>
                <a:cubicBezTo>
                  <a:pt x="7626325" y="4644358"/>
                  <a:pt x="7626325" y="4644358"/>
                  <a:pt x="8882694" y="6820455"/>
                </a:cubicBezTo>
                <a:lnTo>
                  <a:pt x="8898077" y="6858000"/>
                </a:lnTo>
                <a:lnTo>
                  <a:pt x="3070863" y="6858000"/>
                </a:lnTo>
                <a:lnTo>
                  <a:pt x="3094823" y="6809422"/>
                </a:lnTo>
                <a:cubicBezTo>
                  <a:pt x="3094823" y="6809422"/>
                  <a:pt x="3094823" y="6809422"/>
                  <a:pt x="4345735" y="4639611"/>
                </a:cubicBezTo>
                <a:cubicBezTo>
                  <a:pt x="4422097" y="4501523"/>
                  <a:pt x="4571941" y="4415010"/>
                  <a:pt x="4729712" y="4417922"/>
                </a:cubicBezTo>
                <a:close/>
                <a:moveTo>
                  <a:pt x="2031302" y="2039301"/>
                </a:moveTo>
                <a:cubicBezTo>
                  <a:pt x="2031302" y="2039301"/>
                  <a:pt x="2031302" y="2039301"/>
                  <a:pt x="2747265" y="2039754"/>
                </a:cubicBezTo>
                <a:cubicBezTo>
                  <a:pt x="2793703" y="2039814"/>
                  <a:pt x="2836066" y="2063724"/>
                  <a:pt x="2859337" y="2104031"/>
                </a:cubicBezTo>
                <a:cubicBezTo>
                  <a:pt x="2859337" y="2104031"/>
                  <a:pt x="2859337" y="2104031"/>
                  <a:pt x="3218486" y="2726096"/>
                </a:cubicBezTo>
                <a:cubicBezTo>
                  <a:pt x="3240981" y="2765058"/>
                  <a:pt x="3241283" y="2815045"/>
                  <a:pt x="3217340" y="2853948"/>
                </a:cubicBezTo>
                <a:cubicBezTo>
                  <a:pt x="3217340" y="2853948"/>
                  <a:pt x="3217340" y="2853948"/>
                  <a:pt x="2860527" y="3475560"/>
                </a:cubicBezTo>
                <a:cubicBezTo>
                  <a:pt x="2838697" y="3515034"/>
                  <a:pt x="2795862" y="3539765"/>
                  <a:pt x="2750762" y="3538933"/>
                </a:cubicBezTo>
                <a:cubicBezTo>
                  <a:pt x="2750762" y="3538933"/>
                  <a:pt x="2750762" y="3538933"/>
                  <a:pt x="2034023" y="3537136"/>
                </a:cubicBezTo>
                <a:cubicBezTo>
                  <a:pt x="1988359" y="3538420"/>
                  <a:pt x="1945223" y="3513165"/>
                  <a:pt x="1922728" y="3474202"/>
                </a:cubicBezTo>
                <a:cubicBezTo>
                  <a:pt x="1922728" y="3474202"/>
                  <a:pt x="1922728" y="3474202"/>
                  <a:pt x="1563578" y="2852137"/>
                </a:cubicBezTo>
                <a:cubicBezTo>
                  <a:pt x="1540307" y="2811831"/>
                  <a:pt x="1540780" y="2763190"/>
                  <a:pt x="1563948" y="2722942"/>
                </a:cubicBezTo>
                <a:cubicBezTo>
                  <a:pt x="1563948" y="2722942"/>
                  <a:pt x="1563948" y="2722942"/>
                  <a:pt x="1921537" y="2102674"/>
                </a:cubicBezTo>
                <a:cubicBezTo>
                  <a:pt x="1943366" y="2063199"/>
                  <a:pt x="1986202" y="2038468"/>
                  <a:pt x="2031302" y="2039301"/>
                </a:cubicBezTo>
                <a:close/>
                <a:moveTo>
                  <a:pt x="9343478" y="1795745"/>
                </a:moveTo>
                <a:cubicBezTo>
                  <a:pt x="9343478" y="1795745"/>
                  <a:pt x="9343478" y="1795745"/>
                  <a:pt x="11620502" y="1797185"/>
                </a:cubicBezTo>
                <a:lnTo>
                  <a:pt x="11795125" y="1797296"/>
                </a:lnTo>
                <a:lnTo>
                  <a:pt x="11795125" y="6858000"/>
                </a:lnTo>
                <a:lnTo>
                  <a:pt x="8996698" y="6858000"/>
                </a:lnTo>
                <a:lnTo>
                  <a:pt x="8963663" y="6815289"/>
                </a:lnTo>
                <a:cubicBezTo>
                  <a:pt x="8963663" y="6815289"/>
                  <a:pt x="8963663" y="6815289"/>
                  <a:pt x="7707295" y="4639193"/>
                </a:cubicBezTo>
                <a:cubicBezTo>
                  <a:pt x="7625888" y="4498193"/>
                  <a:pt x="7627546" y="4328036"/>
                  <a:pt x="7708590" y="4187244"/>
                </a:cubicBezTo>
                <a:cubicBezTo>
                  <a:pt x="7708590" y="4187244"/>
                  <a:pt x="7708590" y="4187244"/>
                  <a:pt x="8959501" y="2017434"/>
                </a:cubicBezTo>
                <a:cubicBezTo>
                  <a:pt x="9035863" y="1879345"/>
                  <a:pt x="9185707" y="1792833"/>
                  <a:pt x="9343478" y="1795745"/>
                </a:cubicBezTo>
                <a:close/>
                <a:moveTo>
                  <a:pt x="3102644" y="1739841"/>
                </a:moveTo>
                <a:cubicBezTo>
                  <a:pt x="3102644" y="1739841"/>
                  <a:pt x="3102644" y="1739841"/>
                  <a:pt x="3385876" y="1740020"/>
                </a:cubicBezTo>
                <a:cubicBezTo>
                  <a:pt x="3404247" y="1740043"/>
                  <a:pt x="3421005" y="1749503"/>
                  <a:pt x="3430211" y="1765448"/>
                </a:cubicBezTo>
                <a:cubicBezTo>
                  <a:pt x="3430211" y="1765448"/>
                  <a:pt x="3430211" y="1765448"/>
                  <a:pt x="3572289" y="2011533"/>
                </a:cubicBezTo>
                <a:cubicBezTo>
                  <a:pt x="3581188" y="2026948"/>
                  <a:pt x="3581308" y="2046721"/>
                  <a:pt x="3571836" y="2062111"/>
                </a:cubicBezTo>
                <a:cubicBezTo>
                  <a:pt x="3571836" y="2062111"/>
                  <a:pt x="3571836" y="2062111"/>
                  <a:pt x="3430681" y="2308019"/>
                </a:cubicBezTo>
                <a:cubicBezTo>
                  <a:pt x="3422046" y="2323634"/>
                  <a:pt x="3405101" y="2333418"/>
                  <a:pt x="3387260" y="2333088"/>
                </a:cubicBezTo>
                <a:cubicBezTo>
                  <a:pt x="3387260" y="2333088"/>
                  <a:pt x="3387260" y="2333088"/>
                  <a:pt x="3103720" y="2332378"/>
                </a:cubicBezTo>
                <a:cubicBezTo>
                  <a:pt x="3085656" y="2332886"/>
                  <a:pt x="3068592" y="2322895"/>
                  <a:pt x="3059693" y="2307481"/>
                </a:cubicBezTo>
                <a:cubicBezTo>
                  <a:pt x="3059693" y="2307481"/>
                  <a:pt x="3059693" y="2307481"/>
                  <a:pt x="2917615" y="2061395"/>
                </a:cubicBezTo>
                <a:cubicBezTo>
                  <a:pt x="2908409" y="2045450"/>
                  <a:pt x="2908596" y="2026208"/>
                  <a:pt x="2917761" y="2010286"/>
                </a:cubicBezTo>
                <a:cubicBezTo>
                  <a:pt x="2917761" y="2010286"/>
                  <a:pt x="2917761" y="2010286"/>
                  <a:pt x="3059222" y="1764910"/>
                </a:cubicBezTo>
                <a:cubicBezTo>
                  <a:pt x="3067857" y="1749295"/>
                  <a:pt x="3084803" y="1739511"/>
                  <a:pt x="3102644" y="1739841"/>
                </a:cubicBezTo>
                <a:close/>
                <a:moveTo>
                  <a:pt x="3522963" y="1598675"/>
                </a:moveTo>
                <a:cubicBezTo>
                  <a:pt x="3522963" y="1598675"/>
                  <a:pt x="3522963" y="1598675"/>
                  <a:pt x="3625194" y="1598740"/>
                </a:cubicBezTo>
                <a:cubicBezTo>
                  <a:pt x="3631826" y="1598748"/>
                  <a:pt x="3637874" y="1602162"/>
                  <a:pt x="3641197" y="1607918"/>
                </a:cubicBezTo>
                <a:cubicBezTo>
                  <a:pt x="3641197" y="1607918"/>
                  <a:pt x="3641197" y="1607918"/>
                  <a:pt x="3692479" y="1696742"/>
                </a:cubicBezTo>
                <a:cubicBezTo>
                  <a:pt x="3695691" y="1702305"/>
                  <a:pt x="3695735" y="1709443"/>
                  <a:pt x="3692315" y="1714998"/>
                </a:cubicBezTo>
                <a:cubicBezTo>
                  <a:pt x="3692315" y="1714998"/>
                  <a:pt x="3692315" y="1714998"/>
                  <a:pt x="3641367" y="1803757"/>
                </a:cubicBezTo>
                <a:cubicBezTo>
                  <a:pt x="3638250" y="1809393"/>
                  <a:pt x="3632134" y="1812924"/>
                  <a:pt x="3625694" y="1812806"/>
                </a:cubicBezTo>
                <a:cubicBezTo>
                  <a:pt x="3625694" y="1812806"/>
                  <a:pt x="3625694" y="1812806"/>
                  <a:pt x="3523352" y="1812549"/>
                </a:cubicBezTo>
                <a:cubicBezTo>
                  <a:pt x="3516832" y="1812733"/>
                  <a:pt x="3510671" y="1809127"/>
                  <a:pt x="3507459" y="1803563"/>
                </a:cubicBezTo>
                <a:cubicBezTo>
                  <a:pt x="3507459" y="1803563"/>
                  <a:pt x="3507459" y="1803563"/>
                  <a:pt x="3456177" y="1714739"/>
                </a:cubicBezTo>
                <a:cubicBezTo>
                  <a:pt x="3452854" y="1708984"/>
                  <a:pt x="3452922" y="1702038"/>
                  <a:pt x="3456230" y="1696292"/>
                </a:cubicBezTo>
                <a:cubicBezTo>
                  <a:pt x="3456230" y="1696292"/>
                  <a:pt x="3456230" y="1696292"/>
                  <a:pt x="3507290" y="1607724"/>
                </a:cubicBezTo>
                <a:cubicBezTo>
                  <a:pt x="3510406" y="1602087"/>
                  <a:pt x="3516523" y="1598556"/>
                  <a:pt x="3522963" y="1598675"/>
                </a:cubicBezTo>
                <a:close/>
                <a:moveTo>
                  <a:pt x="4199803" y="1370724"/>
                </a:moveTo>
                <a:cubicBezTo>
                  <a:pt x="4199803" y="1370724"/>
                  <a:pt x="4199803" y="1370724"/>
                  <a:pt x="4537019" y="1370938"/>
                </a:cubicBezTo>
                <a:cubicBezTo>
                  <a:pt x="4558892" y="1370965"/>
                  <a:pt x="4578843" y="1382227"/>
                  <a:pt x="4589804" y="1401211"/>
                </a:cubicBezTo>
                <a:cubicBezTo>
                  <a:pt x="4589804" y="1401211"/>
                  <a:pt x="4589804" y="1401211"/>
                  <a:pt x="4758963" y="1694203"/>
                </a:cubicBezTo>
                <a:cubicBezTo>
                  <a:pt x="4769558" y="1712554"/>
                  <a:pt x="4769700" y="1736097"/>
                  <a:pt x="4758423" y="1754421"/>
                </a:cubicBezTo>
                <a:cubicBezTo>
                  <a:pt x="4758423" y="1754421"/>
                  <a:pt x="4758423" y="1754421"/>
                  <a:pt x="4590365" y="2047199"/>
                </a:cubicBezTo>
                <a:cubicBezTo>
                  <a:pt x="4580083" y="2065790"/>
                  <a:pt x="4559908" y="2077438"/>
                  <a:pt x="4538665" y="2077046"/>
                </a:cubicBezTo>
                <a:cubicBezTo>
                  <a:pt x="4538665" y="2077046"/>
                  <a:pt x="4538665" y="2077046"/>
                  <a:pt x="4201084" y="2076201"/>
                </a:cubicBezTo>
                <a:cubicBezTo>
                  <a:pt x="4179577" y="2076805"/>
                  <a:pt x="4159259" y="2064910"/>
                  <a:pt x="4148664" y="2046559"/>
                </a:cubicBezTo>
                <a:cubicBezTo>
                  <a:pt x="4148664" y="2046559"/>
                  <a:pt x="4148664" y="2046559"/>
                  <a:pt x="3979505" y="1753567"/>
                </a:cubicBezTo>
                <a:cubicBezTo>
                  <a:pt x="3968545" y="1734583"/>
                  <a:pt x="3968768" y="1711673"/>
                  <a:pt x="3979680" y="1692718"/>
                </a:cubicBezTo>
                <a:cubicBezTo>
                  <a:pt x="3979680" y="1692718"/>
                  <a:pt x="3979680" y="1692718"/>
                  <a:pt x="4148104" y="1400573"/>
                </a:cubicBezTo>
                <a:cubicBezTo>
                  <a:pt x="4158385" y="1381980"/>
                  <a:pt x="4178560" y="1370332"/>
                  <a:pt x="4199803" y="1370724"/>
                </a:cubicBezTo>
                <a:close/>
                <a:moveTo>
                  <a:pt x="3525946" y="1141304"/>
                </a:moveTo>
                <a:cubicBezTo>
                  <a:pt x="3525946" y="1141304"/>
                  <a:pt x="3525946" y="1141304"/>
                  <a:pt x="3719554" y="1141427"/>
                </a:cubicBezTo>
                <a:cubicBezTo>
                  <a:pt x="3732112" y="1141443"/>
                  <a:pt x="3743567" y="1147909"/>
                  <a:pt x="3749860" y="1158808"/>
                </a:cubicBezTo>
                <a:cubicBezTo>
                  <a:pt x="3749860" y="1158808"/>
                  <a:pt x="3749860" y="1158808"/>
                  <a:pt x="3846980" y="1327024"/>
                </a:cubicBezTo>
                <a:cubicBezTo>
                  <a:pt x="3853063" y="1337561"/>
                  <a:pt x="3853144" y="1351077"/>
                  <a:pt x="3846670" y="1361598"/>
                </a:cubicBezTo>
                <a:cubicBezTo>
                  <a:pt x="3846670" y="1361598"/>
                  <a:pt x="3846670" y="1361598"/>
                  <a:pt x="3750182" y="1529691"/>
                </a:cubicBezTo>
                <a:cubicBezTo>
                  <a:pt x="3744279" y="1540366"/>
                  <a:pt x="3732695" y="1547054"/>
                  <a:pt x="3720499" y="1546828"/>
                </a:cubicBezTo>
                <a:cubicBezTo>
                  <a:pt x="3720499" y="1546828"/>
                  <a:pt x="3720499" y="1546828"/>
                  <a:pt x="3526682" y="1546343"/>
                </a:cubicBezTo>
                <a:cubicBezTo>
                  <a:pt x="3514334" y="1546689"/>
                  <a:pt x="3502669" y="1539861"/>
                  <a:pt x="3496586" y="1529324"/>
                </a:cubicBezTo>
                <a:cubicBezTo>
                  <a:pt x="3496586" y="1529324"/>
                  <a:pt x="3496586" y="1529324"/>
                  <a:pt x="3399466" y="1361108"/>
                </a:cubicBezTo>
                <a:cubicBezTo>
                  <a:pt x="3393173" y="1350208"/>
                  <a:pt x="3393302" y="1337055"/>
                  <a:pt x="3399566" y="1326172"/>
                </a:cubicBezTo>
                <a:cubicBezTo>
                  <a:pt x="3399566" y="1326172"/>
                  <a:pt x="3399566" y="1326172"/>
                  <a:pt x="3496264" y="1158441"/>
                </a:cubicBezTo>
                <a:cubicBezTo>
                  <a:pt x="3502167" y="1147767"/>
                  <a:pt x="3513750" y="1141079"/>
                  <a:pt x="3525946" y="1141304"/>
                </a:cubicBezTo>
                <a:close/>
                <a:moveTo>
                  <a:pt x="3955878" y="173494"/>
                </a:moveTo>
                <a:cubicBezTo>
                  <a:pt x="3955878" y="173494"/>
                  <a:pt x="3955878" y="173494"/>
                  <a:pt x="4500068" y="173838"/>
                </a:cubicBezTo>
                <a:cubicBezTo>
                  <a:pt x="4535365" y="173884"/>
                  <a:pt x="4567564" y="192057"/>
                  <a:pt x="4585252" y="222694"/>
                </a:cubicBezTo>
                <a:cubicBezTo>
                  <a:pt x="4585252" y="222694"/>
                  <a:pt x="4585252" y="222694"/>
                  <a:pt x="4858234" y="695514"/>
                </a:cubicBezTo>
                <a:cubicBezTo>
                  <a:pt x="4875332" y="725128"/>
                  <a:pt x="4875562" y="763121"/>
                  <a:pt x="4857363" y="792690"/>
                </a:cubicBezTo>
                <a:cubicBezTo>
                  <a:pt x="4857363" y="792690"/>
                  <a:pt x="4857363" y="792690"/>
                  <a:pt x="4586156" y="1265167"/>
                </a:cubicBezTo>
                <a:cubicBezTo>
                  <a:pt x="4569564" y="1295169"/>
                  <a:pt x="4537006" y="1313967"/>
                  <a:pt x="4502727" y="1313334"/>
                </a:cubicBezTo>
                <a:cubicBezTo>
                  <a:pt x="4502727" y="1313334"/>
                  <a:pt x="4502727" y="1313334"/>
                  <a:pt x="3957947" y="1311968"/>
                </a:cubicBezTo>
                <a:cubicBezTo>
                  <a:pt x="3923239" y="1312944"/>
                  <a:pt x="3890452" y="1293749"/>
                  <a:pt x="3873354" y="1264134"/>
                </a:cubicBezTo>
                <a:cubicBezTo>
                  <a:pt x="3873354" y="1264134"/>
                  <a:pt x="3873354" y="1264134"/>
                  <a:pt x="3600372" y="791315"/>
                </a:cubicBezTo>
                <a:cubicBezTo>
                  <a:pt x="3582684" y="760678"/>
                  <a:pt x="3583043" y="723707"/>
                  <a:pt x="3600653" y="693116"/>
                </a:cubicBezTo>
                <a:cubicBezTo>
                  <a:pt x="3600653" y="693116"/>
                  <a:pt x="3600653" y="693116"/>
                  <a:pt x="3872449" y="221662"/>
                </a:cubicBezTo>
                <a:cubicBezTo>
                  <a:pt x="3889041" y="191658"/>
                  <a:pt x="3921599" y="172861"/>
                  <a:pt x="3955878" y="173494"/>
                </a:cubicBezTo>
                <a:close/>
                <a:moveTo>
                  <a:pt x="3852283" y="0"/>
                </a:moveTo>
                <a:lnTo>
                  <a:pt x="6130031" y="0"/>
                </a:lnTo>
                <a:lnTo>
                  <a:pt x="6102465" y="36730"/>
                </a:lnTo>
                <a:cubicBezTo>
                  <a:pt x="6044520" y="95168"/>
                  <a:pt x="5963814" y="129272"/>
                  <a:pt x="5879948" y="127724"/>
                </a:cubicBezTo>
                <a:cubicBezTo>
                  <a:pt x="5879948" y="127724"/>
                  <a:pt x="5879948" y="127724"/>
                  <a:pt x="4102884" y="123270"/>
                </a:cubicBezTo>
                <a:cubicBezTo>
                  <a:pt x="4017972" y="125657"/>
                  <a:pt x="3936583" y="91034"/>
                  <a:pt x="3877665" y="32818"/>
                </a:cubicBezTo>
                <a:close/>
                <a:moveTo>
                  <a:pt x="0" y="0"/>
                </a:moveTo>
                <a:lnTo>
                  <a:pt x="3781476" y="0"/>
                </a:lnTo>
                <a:lnTo>
                  <a:pt x="3800985" y="47617"/>
                </a:lnTo>
                <a:cubicBezTo>
                  <a:pt x="3821943" y="127749"/>
                  <a:pt x="3811234" y="215546"/>
                  <a:pt x="3766711" y="287889"/>
                </a:cubicBezTo>
                <a:cubicBezTo>
                  <a:pt x="3766711" y="287889"/>
                  <a:pt x="3766711" y="287889"/>
                  <a:pt x="2882037" y="1829098"/>
                </a:cubicBezTo>
                <a:cubicBezTo>
                  <a:pt x="2827913" y="1926970"/>
                  <a:pt x="2721708" y="1988287"/>
                  <a:pt x="2609888" y="1986223"/>
                </a:cubicBezTo>
                <a:cubicBezTo>
                  <a:pt x="2609888" y="1986223"/>
                  <a:pt x="2609888" y="1986223"/>
                  <a:pt x="832823" y="1981768"/>
                </a:cubicBezTo>
                <a:cubicBezTo>
                  <a:pt x="719607" y="1984952"/>
                  <a:pt x="612654" y="1922338"/>
                  <a:pt x="556879" y="1825733"/>
                </a:cubicBezTo>
                <a:cubicBezTo>
                  <a:pt x="556879" y="1825733"/>
                  <a:pt x="556879" y="1825733"/>
                  <a:pt x="79254" y="998462"/>
                </a:cubicBezTo>
                <a:lnTo>
                  <a:pt x="0" y="861190"/>
                </a:lnTo>
                <a:close/>
              </a:path>
            </a:pathLst>
          </a:custGeom>
          <a:solidFill>
            <a:schemeClr val="bg1">
              <a:lumMod val="95000"/>
            </a:schemeClr>
          </a:solidFill>
        </p:spPr>
        <p:txBody>
          <a:bodyPr wrap="square" tIns="864000">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a:t>Insert or Drag &amp; Drop Photo</a:t>
            </a:r>
            <a:endParaRPr lang="en-ZA"/>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866117" y="1816509"/>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a:t>Click to edit divider slide title</a:t>
            </a:r>
            <a:endParaRPr lang="en-ZA"/>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4048124" y="3795246"/>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Footer Placeholder 3">
            <a:extLst>
              <a:ext uri="{FF2B5EF4-FFF2-40B4-BE49-F238E27FC236}">
                <a16:creationId xmlns:a16="http://schemas.microsoft.com/office/drawing/2014/main" id="{734B1E83-6080-4D35-A216-8E5C399023B2}"/>
              </a:ext>
            </a:extLst>
          </p:cNvPr>
          <p:cNvSpPr>
            <a:spLocks noGrp="1"/>
          </p:cNvSpPr>
          <p:nvPr>
            <p:ph type="ftr" sz="quarter" idx="11"/>
          </p:nvPr>
        </p:nvSpPr>
        <p:spPr/>
        <p:txBody>
          <a:bodyPr/>
          <a:lstStyle/>
          <a:p>
            <a:r>
              <a:rPr lang="en-ZA"/>
              <a:t>Add a footer</a:t>
            </a:r>
          </a:p>
        </p:txBody>
      </p:sp>
      <p:sp>
        <p:nvSpPr>
          <p:cNvPr id="5" name="Slide Number Placeholder 4">
            <a:extLst>
              <a:ext uri="{FF2B5EF4-FFF2-40B4-BE49-F238E27FC236}">
                <a16:creationId xmlns:a16="http://schemas.microsoft.com/office/drawing/2014/main" id="{0DE95353-8EE1-49C9-ADAC-E76BD49D222D}"/>
              </a:ext>
            </a:extLst>
          </p:cNvPr>
          <p:cNvSpPr>
            <a:spLocks noGrp="1"/>
          </p:cNvSpPr>
          <p:nvPr>
            <p:ph type="sldNum" sz="quarter" idx="12"/>
          </p:nvPr>
        </p:nvSpPr>
        <p:spPr/>
        <p:txBody>
          <a:bodyPr/>
          <a:lstStyle/>
          <a:p>
            <a:fld id="{19B51A1E-902D-48AF-9020-955120F399B6}" type="slidenum">
              <a:rPr lang="en-ZA" smtClean="0"/>
              <a:pPr/>
              <a:t>‹#›</a:t>
            </a:fld>
            <a:endParaRPr lang="en-ZA"/>
          </a:p>
        </p:txBody>
      </p:sp>
    </p:spTree>
    <p:extLst>
      <p:ext uri="{BB962C8B-B14F-4D97-AF65-F5344CB8AC3E}">
        <p14:creationId xmlns:p14="http://schemas.microsoft.com/office/powerpoint/2010/main" val="26612569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481149" y="1684742"/>
            <a:ext cx="4904790" cy="433376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a:lstStyle>
            <a:lvl1pPr>
              <a:defRPr>
                <a:solidFill>
                  <a:schemeClr val="tx1">
                    <a:lumMod val="75000"/>
                    <a:lumOff val="25000"/>
                  </a:schemeClr>
                </a:solidFill>
              </a:defRPr>
            </a:lvl1pPr>
          </a:lstStyle>
          <a:p>
            <a:r>
              <a:rPr lang="en-US"/>
              <a:t>Click to edit page title</a:t>
            </a:r>
            <a:endParaRPr lang="en-ZA"/>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a:t>Subtitle</a:t>
            </a:r>
            <a:endParaRPr lang="en-ZA"/>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ZA" smtClean="0"/>
              <a:pPr/>
              <a:t>‹#›</a:t>
            </a:fld>
            <a:endParaRPr lang="en-ZA"/>
          </a:p>
        </p:txBody>
      </p:sp>
    </p:spTree>
    <p:extLst>
      <p:ext uri="{BB962C8B-B14F-4D97-AF65-F5344CB8AC3E}">
        <p14:creationId xmlns:p14="http://schemas.microsoft.com/office/powerpoint/2010/main" val="1757333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ZA"/>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a:t>Subtitle</a:t>
            </a:r>
            <a:endParaRPr lang="en-ZA"/>
          </a:p>
        </p:txBody>
      </p:sp>
      <p:sp>
        <p:nvSpPr>
          <p:cNvPr id="6" name="Slide Number Placeholder 5">
            <a:extLst>
              <a:ext uri="{FF2B5EF4-FFF2-40B4-BE49-F238E27FC236}">
                <a16:creationId xmlns:a16="http://schemas.microsoft.com/office/drawing/2014/main" id="{7A47F3D0-41FC-4430-9F9E-1F78A18D65FE}"/>
              </a:ext>
            </a:extLst>
          </p:cNvPr>
          <p:cNvSpPr>
            <a:spLocks noGrp="1"/>
          </p:cNvSpPr>
          <p:nvPr>
            <p:ph type="sldNum" sz="quarter" idx="33"/>
          </p:nvPr>
        </p:nvSpPr>
        <p:spPr/>
        <p:txBody>
          <a:bodyPr/>
          <a:lstStyle/>
          <a:p>
            <a:fld id="{19B51A1E-902D-48AF-9020-955120F399B6}" type="slidenum">
              <a:rPr lang="en-ZA" smtClean="0"/>
              <a:pPr/>
              <a:t>‹#›</a:t>
            </a:fld>
            <a:endParaRPr lang="en-ZA"/>
          </a:p>
        </p:txBody>
      </p:sp>
      <p:sp>
        <p:nvSpPr>
          <p:cNvPr id="7" name="Footer Placeholder 6">
            <a:extLst>
              <a:ext uri="{FF2B5EF4-FFF2-40B4-BE49-F238E27FC236}">
                <a16:creationId xmlns:a16="http://schemas.microsoft.com/office/drawing/2014/main" id="{2ED798F6-1F12-46CE-9AFD-CC66555A191D}"/>
              </a:ext>
            </a:extLst>
          </p:cNvPr>
          <p:cNvSpPr>
            <a:spLocks noGrp="1"/>
          </p:cNvSpPr>
          <p:nvPr>
            <p:ph type="ftr" sz="quarter" idx="34"/>
          </p:nvPr>
        </p:nvSpPr>
        <p:spPr/>
        <p:txBody>
          <a:bodyPr/>
          <a:lstStyle/>
          <a:p>
            <a:r>
              <a:rPr lang="en-ZA"/>
              <a:t>Add a footer</a:t>
            </a:r>
          </a:p>
        </p:txBody>
      </p:sp>
    </p:spTree>
    <p:extLst>
      <p:ext uri="{BB962C8B-B14F-4D97-AF65-F5344CB8AC3E}">
        <p14:creationId xmlns:p14="http://schemas.microsoft.com/office/powerpoint/2010/main" val="35799637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B833F7-7F09-42C1-81DA-97CA9530D528}"/>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1" name="Freeform 5">
            <a:extLst>
              <a:ext uri="{FF2B5EF4-FFF2-40B4-BE49-F238E27FC236}">
                <a16:creationId xmlns:a16="http://schemas.microsoft.com/office/drawing/2014/main" id="{F4AA9899-9E92-41B5-AFEF-5F6EAB9782D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2" name="Freeform 5">
            <a:extLst>
              <a:ext uri="{FF2B5EF4-FFF2-40B4-BE49-F238E27FC236}">
                <a16:creationId xmlns:a16="http://schemas.microsoft.com/office/drawing/2014/main" id="{8950958A-6460-4594-BEAB-C7444EC6129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3" name="Freeform 5">
            <a:extLst>
              <a:ext uri="{FF2B5EF4-FFF2-40B4-BE49-F238E27FC236}">
                <a16:creationId xmlns:a16="http://schemas.microsoft.com/office/drawing/2014/main" id="{A7E15F2A-61A0-4C11-8E47-4DF7051E91D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4" name="Freeform 5">
            <a:extLst>
              <a:ext uri="{FF2B5EF4-FFF2-40B4-BE49-F238E27FC236}">
                <a16:creationId xmlns:a16="http://schemas.microsoft.com/office/drawing/2014/main" id="{B5FF0CC8-80F5-42C4-80EF-E32459238B71}"/>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ZA" smtClean="0"/>
              <a:pPr/>
              <a:t>‹#›</a:t>
            </a:fld>
            <a:endParaRPr lang="en-ZA"/>
          </a:p>
        </p:txBody>
      </p:sp>
      <p:sp>
        <p:nvSpPr>
          <p:cNvPr id="15" name="Text Placeholder 2">
            <a:extLst>
              <a:ext uri="{FF2B5EF4-FFF2-40B4-BE49-F238E27FC236}">
                <a16:creationId xmlns:a16="http://schemas.microsoft.com/office/drawing/2014/main" id="{3419BDFB-8FC0-4B89-A29A-8EAC95E9AB99}"/>
              </a:ext>
            </a:extLst>
          </p:cNvPr>
          <p:cNvSpPr>
            <a:spLocks noGrp="1"/>
          </p:cNvSpPr>
          <p:nvPr>
            <p:ph type="body" idx="1"/>
          </p:nvPr>
        </p:nvSpPr>
        <p:spPr>
          <a:xfrm>
            <a:off x="431800" y="1511250"/>
            <a:ext cx="548493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Text Placeholder 4">
            <a:extLst>
              <a:ext uri="{FF2B5EF4-FFF2-40B4-BE49-F238E27FC236}">
                <a16:creationId xmlns:a16="http://schemas.microsoft.com/office/drawing/2014/main" id="{8E6C2CC0-9AB0-46E9-977A-EF923DCE7FAF}"/>
              </a:ext>
            </a:extLst>
          </p:cNvPr>
          <p:cNvSpPr>
            <a:spLocks noGrp="1"/>
          </p:cNvSpPr>
          <p:nvPr>
            <p:ph type="body" sz="quarter" idx="3"/>
          </p:nvPr>
        </p:nvSpPr>
        <p:spPr>
          <a:xfrm>
            <a:off x="6339334" y="1518287"/>
            <a:ext cx="542066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5">
            <a:extLst>
              <a:ext uri="{FF2B5EF4-FFF2-40B4-BE49-F238E27FC236}">
                <a16:creationId xmlns:a16="http://schemas.microsoft.com/office/drawing/2014/main" id="{28DF954C-A51E-4242-B83E-A826008F5C67}"/>
              </a:ext>
            </a:extLst>
          </p:cNvPr>
          <p:cNvSpPr>
            <a:spLocks noGrp="1"/>
          </p:cNvSpPr>
          <p:nvPr>
            <p:ph sz="quarter" idx="4"/>
          </p:nvPr>
        </p:nvSpPr>
        <p:spPr>
          <a:xfrm>
            <a:off x="6339334" y="2486989"/>
            <a:ext cx="5432666" cy="37026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a:extLst>
              <a:ext uri="{FF2B5EF4-FFF2-40B4-BE49-F238E27FC236}">
                <a16:creationId xmlns:a16="http://schemas.microsoft.com/office/drawing/2014/main" id="{600E416E-6162-484A-BA4D-640FA83078A9}"/>
              </a:ext>
            </a:extLst>
          </p:cNvPr>
          <p:cNvSpPr>
            <a:spLocks noGrp="1"/>
          </p:cNvSpPr>
          <p:nvPr>
            <p:ph sz="half" idx="2"/>
          </p:nvPr>
        </p:nvSpPr>
        <p:spPr>
          <a:xfrm>
            <a:off x="431800" y="2486989"/>
            <a:ext cx="5491215" cy="37026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34009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0"/>
            <a:ext cx="11771313" cy="6191250"/>
          </a:xfrm>
          <a:solidFill>
            <a:schemeClr val="bg1">
              <a:lumMod val="9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ZA"/>
              <a:t>Insert or Drag &amp; Drop your photo</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ZA" smtClean="0"/>
              <a:pPr/>
              <a:t>‹#›</a:t>
            </a:fld>
            <a:endParaRPr lang="en-ZA"/>
          </a:p>
        </p:txBody>
      </p:sp>
      <p:sp>
        <p:nvSpPr>
          <p:cNvPr id="6" name="Title 1">
            <a:extLst>
              <a:ext uri="{FF2B5EF4-FFF2-40B4-BE49-F238E27FC236}">
                <a16:creationId xmlns:a16="http://schemas.microsoft.com/office/drawing/2014/main" id="{BBC3BEE7-44AC-45BC-B4E7-93E3454EB83C}"/>
              </a:ext>
            </a:extLst>
          </p:cNvPr>
          <p:cNvSpPr>
            <a:spLocks noGrp="1"/>
          </p:cNvSpPr>
          <p:nvPr>
            <p:ph type="ctrTitle" hasCustomPrompt="1"/>
          </p:nvPr>
        </p:nvSpPr>
        <p:spPr>
          <a:xfrm>
            <a:off x="420687" y="5066452"/>
            <a:ext cx="4459766" cy="539345"/>
          </a:xfrm>
          <a:prstGeom prst="roundRect">
            <a:avLst>
              <a:gd name="adj" fmla="val 10086"/>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108000" rIns="180000" bIns="0" anchor="t"/>
          <a:lstStyle>
            <a:lvl1pPr algn="l">
              <a:lnSpc>
                <a:spcPct val="100000"/>
              </a:lnSpc>
              <a:defRPr sz="1800" b="0" spc="0">
                <a:solidFill>
                  <a:schemeClr val="bg1">
                    <a:lumMod val="95000"/>
                  </a:schemeClr>
                </a:solidFill>
                <a:latin typeface="+mn-lt"/>
              </a:defRPr>
            </a:lvl1pPr>
          </a:lstStyle>
          <a:p>
            <a:r>
              <a:rPr lang="en-ZA"/>
              <a:t>Enter your caption</a:t>
            </a:r>
          </a:p>
        </p:txBody>
      </p:sp>
    </p:spTree>
    <p:extLst>
      <p:ext uri="{BB962C8B-B14F-4D97-AF65-F5344CB8AC3E}">
        <p14:creationId xmlns:p14="http://schemas.microsoft.com/office/powerpoint/2010/main" val="1957897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3_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E678E97C-4453-4906-A0E6-CBE67B1C24BB}" type="datetimeFigureOut">
              <a:rPr lang="en-US" smtClean="0"/>
              <a:pPr/>
              <a:t>4/4/2022</a:t>
            </a:fld>
            <a:endParaRPr lang="en-US"/>
          </a:p>
        </p:txBody>
      </p:sp>
      <p:sp>
        <p:nvSpPr>
          <p:cNvPr id="17" name="Footer Placeholder 16"/>
          <p:cNvSpPr>
            <a:spLocks noGrp="1"/>
          </p:cNvSpPr>
          <p:nvPr>
            <p:ph type="ftr" sz="quarter" idx="11"/>
          </p:nvPr>
        </p:nvSpPr>
        <p:spPr/>
        <p:txBody>
          <a:bodyPr/>
          <a:lstStyle/>
          <a:p>
            <a:r>
              <a:rPr lang="en-ZA"/>
              <a:t>Add a footer</a:t>
            </a:r>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Slide Number Placeholder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19B51A1E-902D-48AF-9020-955120F399B6}" type="slidenum">
              <a:rPr lang="en-ZA" smtClean="0"/>
              <a:pPr/>
              <a:t>‹#›</a:t>
            </a:fld>
            <a:endParaRPr lang="en-ZA"/>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242165934"/>
      </p:ext>
    </p:extLst>
  </p:cSld>
  <p:clrMapOvr>
    <a:overrideClrMapping bg1="lt1" tx1="dk1" bg2="lt2" tx2="dk2" accent1="accent1" accent2="accent2" accent3="accent3" accent4="accent4" accent5="accent5" accent6="accent6" hlink="hlink" folHlink="folHlink"/>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12B8F0DB-CC25-4CE9-A68E-CAA2FD986AF3}"/>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8" name="Freeform 5">
            <a:extLst>
              <a:ext uri="{FF2B5EF4-FFF2-40B4-BE49-F238E27FC236}">
                <a16:creationId xmlns:a16="http://schemas.microsoft.com/office/drawing/2014/main" id="{8A058973-2DC9-4087-9D57-F1D779F56CC2}"/>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9" name="Freeform 5">
            <a:extLst>
              <a:ext uri="{FF2B5EF4-FFF2-40B4-BE49-F238E27FC236}">
                <a16:creationId xmlns:a16="http://schemas.microsoft.com/office/drawing/2014/main" id="{B641062D-3CD4-49D1-A621-331E29333406}"/>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0" name="Freeform 5">
            <a:extLst>
              <a:ext uri="{FF2B5EF4-FFF2-40B4-BE49-F238E27FC236}">
                <a16:creationId xmlns:a16="http://schemas.microsoft.com/office/drawing/2014/main" id="{9F2C1E7C-A088-4772-84B3-15309BEADF7D}"/>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1" name="Freeform 5">
            <a:extLst>
              <a:ext uri="{FF2B5EF4-FFF2-40B4-BE49-F238E27FC236}">
                <a16:creationId xmlns:a16="http://schemas.microsoft.com/office/drawing/2014/main" id="{CA52278A-6924-4F97-A196-AE30D3DACB7A}"/>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866117" y="1816509"/>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a:t>Click to edit divider slide title</a:t>
            </a:r>
            <a:endParaRPr lang="en-ZA"/>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4048124" y="3795246"/>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Footer Placeholder 3">
            <a:extLst>
              <a:ext uri="{FF2B5EF4-FFF2-40B4-BE49-F238E27FC236}">
                <a16:creationId xmlns:a16="http://schemas.microsoft.com/office/drawing/2014/main" id="{734B1E83-6080-4D35-A216-8E5C399023B2}"/>
              </a:ext>
            </a:extLst>
          </p:cNvPr>
          <p:cNvSpPr>
            <a:spLocks noGrp="1"/>
          </p:cNvSpPr>
          <p:nvPr>
            <p:ph type="ftr" sz="quarter" idx="11"/>
          </p:nvPr>
        </p:nvSpPr>
        <p:spPr/>
        <p:txBody>
          <a:bodyPr/>
          <a:lstStyle/>
          <a:p>
            <a:r>
              <a:rPr lang="en-ZA"/>
              <a:t>Add a footer</a:t>
            </a:r>
          </a:p>
        </p:txBody>
      </p:sp>
      <p:sp>
        <p:nvSpPr>
          <p:cNvPr id="5" name="Slide Number Placeholder 4">
            <a:extLst>
              <a:ext uri="{FF2B5EF4-FFF2-40B4-BE49-F238E27FC236}">
                <a16:creationId xmlns:a16="http://schemas.microsoft.com/office/drawing/2014/main" id="{0DE95353-8EE1-49C9-ADAC-E76BD49D222D}"/>
              </a:ext>
            </a:extLst>
          </p:cNvPr>
          <p:cNvSpPr>
            <a:spLocks noGrp="1"/>
          </p:cNvSpPr>
          <p:nvPr>
            <p:ph type="sldNum" sz="quarter" idx="12"/>
          </p:nvPr>
        </p:nvSpPr>
        <p:spPr/>
        <p:txBody>
          <a:bodyPr/>
          <a:lstStyle/>
          <a:p>
            <a:fld id="{19B51A1E-902D-48AF-9020-955120F399B6}" type="slidenum">
              <a:rPr lang="en-ZA" smtClean="0"/>
              <a:pPr/>
              <a:t>‹#›</a:t>
            </a:fld>
            <a:endParaRPr lang="en-ZA"/>
          </a:p>
        </p:txBody>
      </p:sp>
    </p:spTree>
    <p:extLst>
      <p:ext uri="{BB962C8B-B14F-4D97-AF65-F5344CB8AC3E}">
        <p14:creationId xmlns:p14="http://schemas.microsoft.com/office/powerpoint/2010/main" val="26295182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206C51E8-C5C0-4672-B456-F44C69B074DB}"/>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6" name="Freeform 5">
            <a:extLst>
              <a:ext uri="{FF2B5EF4-FFF2-40B4-BE49-F238E27FC236}">
                <a16:creationId xmlns:a16="http://schemas.microsoft.com/office/drawing/2014/main" id="{9DE9AE8C-7574-4D45-B521-6B18054DA7C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7" name="Freeform 5">
            <a:extLst>
              <a:ext uri="{FF2B5EF4-FFF2-40B4-BE49-F238E27FC236}">
                <a16:creationId xmlns:a16="http://schemas.microsoft.com/office/drawing/2014/main" id="{EF240172-5930-4717-A0CD-A151075277D6}"/>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8" name="Freeform 5">
            <a:extLst>
              <a:ext uri="{FF2B5EF4-FFF2-40B4-BE49-F238E27FC236}">
                <a16:creationId xmlns:a16="http://schemas.microsoft.com/office/drawing/2014/main" id="{7B4A83CE-8643-4697-94A9-C9F587F46E23}"/>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9" name="Freeform 5">
            <a:extLst>
              <a:ext uri="{FF2B5EF4-FFF2-40B4-BE49-F238E27FC236}">
                <a16:creationId xmlns:a16="http://schemas.microsoft.com/office/drawing/2014/main" id="{B0A765A5-BBCE-405E-A4B3-80A660118E84}"/>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948293" y="32717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a:t>Click to edit presentation title</a:t>
            </a:r>
            <a:endParaRPr lang="en-ZA"/>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1130300" y="5250494"/>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Tree>
    <p:extLst>
      <p:ext uri="{BB962C8B-B14F-4D97-AF65-F5344CB8AC3E}">
        <p14:creationId xmlns:p14="http://schemas.microsoft.com/office/powerpoint/2010/main" val="1876323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Title Slide with Imag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9A70B137-2503-4803-9F56-620A586FA494}"/>
              </a:ext>
            </a:extLst>
          </p:cNvPr>
          <p:cNvSpPr>
            <a:spLocks noGrp="1"/>
          </p:cNvSpPr>
          <p:nvPr>
            <p:ph type="pic" sz="quarter" idx="10" hasCustomPrompt="1"/>
          </p:nvPr>
        </p:nvSpPr>
        <p:spPr>
          <a:xfrm>
            <a:off x="1" y="0"/>
            <a:ext cx="10655455" cy="68580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lumMod val="95000"/>
            </a:schemeClr>
          </a:solidFill>
        </p:spPr>
        <p:txBody>
          <a:bodyPr wrap="square" tIns="2160000" anchor="t">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a:t>Insert or Drag &amp; Drop Photo</a:t>
            </a:r>
            <a:endParaRPr lang="en-ZA"/>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948293" y="32717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a:t>Click to edit presentation title</a:t>
            </a:r>
            <a:endParaRPr lang="en-ZA"/>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1130300" y="5250494"/>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Tree>
    <p:extLst>
      <p:ext uri="{BB962C8B-B14F-4D97-AF65-F5344CB8AC3E}">
        <p14:creationId xmlns:p14="http://schemas.microsoft.com/office/powerpoint/2010/main" val="243085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ivider Slide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CE129D0-CB7B-444C-AF89-B1CB663E3679}"/>
              </a:ext>
            </a:extLst>
          </p:cNvPr>
          <p:cNvSpPr>
            <a:spLocks noGrp="1"/>
          </p:cNvSpPr>
          <p:nvPr>
            <p:ph type="pic" sz="quarter" idx="13" hasCustomPrompt="1"/>
          </p:nvPr>
        </p:nvSpPr>
        <p:spPr>
          <a:xfrm>
            <a:off x="0" y="418374"/>
            <a:ext cx="8687356" cy="6439627"/>
          </a:xfrm>
          <a:custGeom>
            <a:avLst/>
            <a:gdLst>
              <a:gd name="connsiteX0" fmla="*/ 0 w 8687356"/>
              <a:gd name="connsiteY0" fmla="*/ 5592682 h 6439627"/>
              <a:gd name="connsiteX1" fmla="*/ 186296 w 8687356"/>
              <a:gd name="connsiteY1" fmla="*/ 5593149 h 6439627"/>
              <a:gd name="connsiteX2" fmla="*/ 1348900 w 8687356"/>
              <a:gd name="connsiteY2" fmla="*/ 5596063 h 6439627"/>
              <a:gd name="connsiteX3" fmla="*/ 1800991 w 8687356"/>
              <a:gd name="connsiteY3" fmla="*/ 5851702 h 6439627"/>
              <a:gd name="connsiteX4" fmla="*/ 2106366 w 8687356"/>
              <a:gd name="connsiteY4" fmla="*/ 6380627 h 6439627"/>
              <a:gd name="connsiteX5" fmla="*/ 2140430 w 8687356"/>
              <a:gd name="connsiteY5" fmla="*/ 6439627 h 6439627"/>
              <a:gd name="connsiteX6" fmla="*/ 0 w 8687356"/>
              <a:gd name="connsiteY6" fmla="*/ 6439627 h 6439627"/>
              <a:gd name="connsiteX7" fmla="*/ 693821 w 8687356"/>
              <a:gd name="connsiteY7" fmla="*/ 3646328 h 6439627"/>
              <a:gd name="connsiteX8" fmla="*/ 1586357 w 8687356"/>
              <a:gd name="connsiteY8" fmla="*/ 3648566 h 6439627"/>
              <a:gd name="connsiteX9" fmla="*/ 1724950 w 8687356"/>
              <a:gd name="connsiteY9" fmla="*/ 3726935 h 6439627"/>
              <a:gd name="connsiteX10" fmla="*/ 2172189 w 8687356"/>
              <a:gd name="connsiteY10" fmla="*/ 4501577 h 6439627"/>
              <a:gd name="connsiteX11" fmla="*/ 2171729 w 8687356"/>
              <a:gd name="connsiteY11" fmla="*/ 4662459 h 6439627"/>
              <a:gd name="connsiteX12" fmla="*/ 1726432 w 8687356"/>
              <a:gd name="connsiteY12" fmla="*/ 5434863 h 6439627"/>
              <a:gd name="connsiteX13" fmla="*/ 1589746 w 8687356"/>
              <a:gd name="connsiteY13" fmla="*/ 5513779 h 6439627"/>
              <a:gd name="connsiteX14" fmla="*/ 698177 w 8687356"/>
              <a:gd name="connsiteY14" fmla="*/ 5513215 h 6439627"/>
              <a:gd name="connsiteX15" fmla="*/ 558617 w 8687356"/>
              <a:gd name="connsiteY15" fmla="*/ 5433172 h 6439627"/>
              <a:gd name="connsiteX16" fmla="*/ 111378 w 8687356"/>
              <a:gd name="connsiteY16" fmla="*/ 4658531 h 6439627"/>
              <a:gd name="connsiteX17" fmla="*/ 112805 w 8687356"/>
              <a:gd name="connsiteY17" fmla="*/ 4499321 h 6439627"/>
              <a:gd name="connsiteX18" fmla="*/ 557135 w 8687356"/>
              <a:gd name="connsiteY18" fmla="*/ 3725244 h 6439627"/>
              <a:gd name="connsiteX19" fmla="*/ 693821 w 8687356"/>
              <a:gd name="connsiteY19" fmla="*/ 3646328 h 6439627"/>
              <a:gd name="connsiteX20" fmla="*/ 1975378 w 8687356"/>
              <a:gd name="connsiteY20" fmla="*/ 3263784 h 6439627"/>
              <a:gd name="connsiteX21" fmla="*/ 2292917 w 8687356"/>
              <a:gd name="connsiteY21" fmla="*/ 3264581 h 6439627"/>
              <a:gd name="connsiteX22" fmla="*/ 2342225 w 8687356"/>
              <a:gd name="connsiteY22" fmla="*/ 3292462 h 6439627"/>
              <a:gd name="connsiteX23" fmla="*/ 2501341 w 8687356"/>
              <a:gd name="connsiteY23" fmla="*/ 3568059 h 6439627"/>
              <a:gd name="connsiteX24" fmla="*/ 2501177 w 8687356"/>
              <a:gd name="connsiteY24" fmla="*/ 3625297 h 6439627"/>
              <a:gd name="connsiteX25" fmla="*/ 2342753 w 8687356"/>
              <a:gd name="connsiteY25" fmla="*/ 3900096 h 6439627"/>
              <a:gd name="connsiteX26" fmla="*/ 2294123 w 8687356"/>
              <a:gd name="connsiteY26" fmla="*/ 3928173 h 6439627"/>
              <a:gd name="connsiteX27" fmla="*/ 1976927 w 8687356"/>
              <a:gd name="connsiteY27" fmla="*/ 3927972 h 6439627"/>
              <a:gd name="connsiteX28" fmla="*/ 1927275 w 8687356"/>
              <a:gd name="connsiteY28" fmla="*/ 3899495 h 6439627"/>
              <a:gd name="connsiteX29" fmla="*/ 1768160 w 8687356"/>
              <a:gd name="connsiteY29" fmla="*/ 3623899 h 6439627"/>
              <a:gd name="connsiteX30" fmla="*/ 1768668 w 8687356"/>
              <a:gd name="connsiteY30" fmla="*/ 3567256 h 6439627"/>
              <a:gd name="connsiteX31" fmla="*/ 1926748 w 8687356"/>
              <a:gd name="connsiteY31" fmla="*/ 3291861 h 6439627"/>
              <a:gd name="connsiteX32" fmla="*/ 1975378 w 8687356"/>
              <a:gd name="connsiteY32" fmla="*/ 3263784 h 6439627"/>
              <a:gd name="connsiteX33" fmla="*/ 2130702 w 8687356"/>
              <a:gd name="connsiteY33" fmla="*/ 2828022 h 6439627"/>
              <a:gd name="connsiteX34" fmla="*/ 2298374 w 8687356"/>
              <a:gd name="connsiteY34" fmla="*/ 2828442 h 6439627"/>
              <a:gd name="connsiteX35" fmla="*/ 2324410 w 8687356"/>
              <a:gd name="connsiteY35" fmla="*/ 2843165 h 6439627"/>
              <a:gd name="connsiteX36" fmla="*/ 2408429 w 8687356"/>
              <a:gd name="connsiteY36" fmla="*/ 2988689 h 6439627"/>
              <a:gd name="connsiteX37" fmla="*/ 2408342 w 8687356"/>
              <a:gd name="connsiteY37" fmla="*/ 3018913 h 6439627"/>
              <a:gd name="connsiteX38" fmla="*/ 2324689 w 8687356"/>
              <a:gd name="connsiteY38" fmla="*/ 3164017 h 6439627"/>
              <a:gd name="connsiteX39" fmla="*/ 2299011 w 8687356"/>
              <a:gd name="connsiteY39" fmla="*/ 3178842 h 6439627"/>
              <a:gd name="connsiteX40" fmla="*/ 2131520 w 8687356"/>
              <a:gd name="connsiteY40" fmla="*/ 3178736 h 6439627"/>
              <a:gd name="connsiteX41" fmla="*/ 2105302 w 8687356"/>
              <a:gd name="connsiteY41" fmla="*/ 3163699 h 6439627"/>
              <a:gd name="connsiteX42" fmla="*/ 2021284 w 8687356"/>
              <a:gd name="connsiteY42" fmla="*/ 3018175 h 6439627"/>
              <a:gd name="connsiteX43" fmla="*/ 2021552 w 8687356"/>
              <a:gd name="connsiteY43" fmla="*/ 2988265 h 6439627"/>
              <a:gd name="connsiteX44" fmla="*/ 2105024 w 8687356"/>
              <a:gd name="connsiteY44" fmla="*/ 2842847 h 6439627"/>
              <a:gd name="connsiteX45" fmla="*/ 2130702 w 8687356"/>
              <a:gd name="connsiteY45" fmla="*/ 2828022 h 6439627"/>
              <a:gd name="connsiteX46" fmla="*/ 3794942 w 8687356"/>
              <a:gd name="connsiteY46" fmla="*/ 2543905 h 6439627"/>
              <a:gd name="connsiteX47" fmla="*/ 6706383 w 8687356"/>
              <a:gd name="connsiteY47" fmla="*/ 2551204 h 6439627"/>
              <a:gd name="connsiteX48" fmla="*/ 7158474 w 8687356"/>
              <a:gd name="connsiteY48" fmla="*/ 2806842 h 6439627"/>
              <a:gd name="connsiteX49" fmla="*/ 8617364 w 8687356"/>
              <a:gd name="connsiteY49" fmla="*/ 5333715 h 6439627"/>
              <a:gd name="connsiteX50" fmla="*/ 8615859 w 8687356"/>
              <a:gd name="connsiteY50" fmla="*/ 5858514 h 6439627"/>
              <a:gd name="connsiteX51" fmla="*/ 8311811 w 8687356"/>
              <a:gd name="connsiteY51" fmla="*/ 6385912 h 6439627"/>
              <a:gd name="connsiteX52" fmla="*/ 8280844 w 8687356"/>
              <a:gd name="connsiteY52" fmla="*/ 6439627 h 6439627"/>
              <a:gd name="connsiteX53" fmla="*/ 2237916 w 8687356"/>
              <a:gd name="connsiteY53" fmla="*/ 6439627 h 6439627"/>
              <a:gd name="connsiteX54" fmla="*/ 2151815 w 8687356"/>
              <a:gd name="connsiteY54" fmla="*/ 6290497 h 6439627"/>
              <a:gd name="connsiteX55" fmla="*/ 1895013 w 8687356"/>
              <a:gd name="connsiteY55" fmla="*/ 5845703 h 6439627"/>
              <a:gd name="connsiteX56" fmla="*/ 1899669 w 8687356"/>
              <a:gd name="connsiteY56" fmla="*/ 5326361 h 6439627"/>
              <a:gd name="connsiteX57" fmla="*/ 3349069 w 8687356"/>
              <a:gd name="connsiteY57" fmla="*/ 2801330 h 6439627"/>
              <a:gd name="connsiteX58" fmla="*/ 3794942 w 8687356"/>
              <a:gd name="connsiteY58" fmla="*/ 2543905 h 6439627"/>
              <a:gd name="connsiteX59" fmla="*/ 634940 w 8687356"/>
              <a:gd name="connsiteY59" fmla="*/ 2395105 h 6439627"/>
              <a:gd name="connsiteX60" fmla="*/ 1188015 w 8687356"/>
              <a:gd name="connsiteY60" fmla="*/ 2396492 h 6439627"/>
              <a:gd name="connsiteX61" fmla="*/ 1273897 w 8687356"/>
              <a:gd name="connsiteY61" fmla="*/ 2445054 h 6439627"/>
              <a:gd name="connsiteX62" fmla="*/ 1551037 w 8687356"/>
              <a:gd name="connsiteY62" fmla="*/ 2925075 h 6439627"/>
              <a:gd name="connsiteX63" fmla="*/ 1550752 w 8687356"/>
              <a:gd name="connsiteY63" fmla="*/ 3024769 h 6439627"/>
              <a:gd name="connsiteX64" fmla="*/ 1274816 w 8687356"/>
              <a:gd name="connsiteY64" fmla="*/ 3503403 h 6439627"/>
              <a:gd name="connsiteX65" fmla="*/ 1190116 w 8687356"/>
              <a:gd name="connsiteY65" fmla="*/ 3552304 h 6439627"/>
              <a:gd name="connsiteX66" fmla="*/ 637639 w 8687356"/>
              <a:gd name="connsiteY66" fmla="*/ 3551955 h 6439627"/>
              <a:gd name="connsiteX67" fmla="*/ 551158 w 8687356"/>
              <a:gd name="connsiteY67" fmla="*/ 3502355 h 6439627"/>
              <a:gd name="connsiteX68" fmla="*/ 274018 w 8687356"/>
              <a:gd name="connsiteY68" fmla="*/ 3022335 h 6439627"/>
              <a:gd name="connsiteX69" fmla="*/ 274903 w 8687356"/>
              <a:gd name="connsiteY69" fmla="*/ 2923678 h 6439627"/>
              <a:gd name="connsiteX70" fmla="*/ 550240 w 8687356"/>
              <a:gd name="connsiteY70" fmla="*/ 2444007 h 6439627"/>
              <a:gd name="connsiteX71" fmla="*/ 634940 w 8687356"/>
              <a:gd name="connsiteY71" fmla="*/ 2395105 h 6439627"/>
              <a:gd name="connsiteX72" fmla="*/ 2521339 w 8687356"/>
              <a:gd name="connsiteY72" fmla="*/ 1975621 h 6439627"/>
              <a:gd name="connsiteX73" fmla="*/ 2985874 w 8687356"/>
              <a:gd name="connsiteY73" fmla="*/ 1976785 h 6439627"/>
              <a:gd name="connsiteX74" fmla="*/ 3058007 w 8687356"/>
              <a:gd name="connsiteY74" fmla="*/ 2017574 h 6439627"/>
              <a:gd name="connsiteX75" fmla="*/ 3290779 w 8687356"/>
              <a:gd name="connsiteY75" fmla="*/ 2420748 h 6439627"/>
              <a:gd name="connsiteX76" fmla="*/ 3290540 w 8687356"/>
              <a:gd name="connsiteY76" fmla="*/ 2504482 h 6439627"/>
              <a:gd name="connsiteX77" fmla="*/ 3058778 w 8687356"/>
              <a:gd name="connsiteY77" fmla="*/ 2906492 h 6439627"/>
              <a:gd name="connsiteX78" fmla="*/ 2987637 w 8687356"/>
              <a:gd name="connsiteY78" fmla="*/ 2947565 h 6439627"/>
              <a:gd name="connsiteX79" fmla="*/ 2523606 w 8687356"/>
              <a:gd name="connsiteY79" fmla="*/ 2947271 h 6439627"/>
              <a:gd name="connsiteX80" fmla="*/ 2450970 w 8687356"/>
              <a:gd name="connsiteY80" fmla="*/ 2905612 h 6439627"/>
              <a:gd name="connsiteX81" fmla="*/ 2218197 w 8687356"/>
              <a:gd name="connsiteY81" fmla="*/ 2502438 h 6439627"/>
              <a:gd name="connsiteX82" fmla="*/ 2218941 w 8687356"/>
              <a:gd name="connsiteY82" fmla="*/ 2419574 h 6439627"/>
              <a:gd name="connsiteX83" fmla="*/ 2450199 w 8687356"/>
              <a:gd name="connsiteY83" fmla="*/ 2016694 h 6439627"/>
              <a:gd name="connsiteX84" fmla="*/ 2521339 w 8687356"/>
              <a:gd name="connsiteY84" fmla="*/ 1975621 h 6439627"/>
              <a:gd name="connsiteX85" fmla="*/ 3564142 w 8687356"/>
              <a:gd name="connsiteY85" fmla="*/ 34 h 6439627"/>
              <a:gd name="connsiteX86" fmla="*/ 4738405 w 8687356"/>
              <a:gd name="connsiteY86" fmla="*/ 2977 h 6439627"/>
              <a:gd name="connsiteX87" fmla="*/ 4920745 w 8687356"/>
              <a:gd name="connsiteY87" fmla="*/ 106084 h 6439627"/>
              <a:gd name="connsiteX88" fmla="*/ 5509155 w 8687356"/>
              <a:gd name="connsiteY88" fmla="*/ 1125240 h 6439627"/>
              <a:gd name="connsiteX89" fmla="*/ 5508549 w 8687356"/>
              <a:gd name="connsiteY89" fmla="*/ 1336906 h 6439627"/>
              <a:gd name="connsiteX90" fmla="*/ 4922696 w 8687356"/>
              <a:gd name="connsiteY90" fmla="*/ 2353119 h 6439627"/>
              <a:gd name="connsiteX91" fmla="*/ 4742864 w 8687356"/>
              <a:gd name="connsiteY91" fmla="*/ 2456945 h 6439627"/>
              <a:gd name="connsiteX92" fmla="*/ 3569871 w 8687356"/>
              <a:gd name="connsiteY92" fmla="*/ 2456203 h 6439627"/>
              <a:gd name="connsiteX93" fmla="*/ 3386259 w 8687356"/>
              <a:gd name="connsiteY93" fmla="*/ 2350896 h 6439627"/>
              <a:gd name="connsiteX94" fmla="*/ 2797848 w 8687356"/>
              <a:gd name="connsiteY94" fmla="*/ 1331739 h 6439627"/>
              <a:gd name="connsiteX95" fmla="*/ 2799727 w 8687356"/>
              <a:gd name="connsiteY95" fmla="*/ 1122274 h 6439627"/>
              <a:gd name="connsiteX96" fmla="*/ 3384310 w 8687356"/>
              <a:gd name="connsiteY96" fmla="*/ 103860 h 6439627"/>
              <a:gd name="connsiteX97" fmla="*/ 3564142 w 8687356"/>
              <a:gd name="connsiteY97" fmla="*/ 34 h 643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8687356" h="6439627">
                <a:moveTo>
                  <a:pt x="0" y="5592682"/>
                </a:moveTo>
                <a:lnTo>
                  <a:pt x="186296" y="5593149"/>
                </a:lnTo>
                <a:cubicBezTo>
                  <a:pt x="510155" y="5593961"/>
                  <a:pt x="893987" y="5594923"/>
                  <a:pt x="1348900" y="5596063"/>
                </a:cubicBezTo>
                <a:cubicBezTo>
                  <a:pt x="1534387" y="5590847"/>
                  <a:pt x="1709614" y="5693431"/>
                  <a:pt x="1800991" y="5851702"/>
                </a:cubicBezTo>
                <a:cubicBezTo>
                  <a:pt x="1800991" y="5851702"/>
                  <a:pt x="1800991" y="5851702"/>
                  <a:pt x="2106366" y="6380627"/>
                </a:cubicBezTo>
                <a:lnTo>
                  <a:pt x="2140430" y="6439627"/>
                </a:lnTo>
                <a:lnTo>
                  <a:pt x="0" y="6439627"/>
                </a:lnTo>
                <a:close/>
                <a:moveTo>
                  <a:pt x="693821" y="3646328"/>
                </a:moveTo>
                <a:cubicBezTo>
                  <a:pt x="693821" y="3646328"/>
                  <a:pt x="693821" y="3646328"/>
                  <a:pt x="1586357" y="3648566"/>
                </a:cubicBezTo>
                <a:cubicBezTo>
                  <a:pt x="1643220" y="3646968"/>
                  <a:pt x="1696937" y="3678416"/>
                  <a:pt x="1724950" y="3726935"/>
                </a:cubicBezTo>
                <a:cubicBezTo>
                  <a:pt x="1724950" y="3726935"/>
                  <a:pt x="1724950" y="3726935"/>
                  <a:pt x="2172189" y="4501577"/>
                </a:cubicBezTo>
                <a:cubicBezTo>
                  <a:pt x="2201168" y="4551769"/>
                  <a:pt x="2200578" y="4612341"/>
                  <a:pt x="2171729" y="4662459"/>
                </a:cubicBezTo>
                <a:cubicBezTo>
                  <a:pt x="2171729" y="4662459"/>
                  <a:pt x="2171729" y="4662459"/>
                  <a:pt x="1726432" y="5434863"/>
                </a:cubicBezTo>
                <a:cubicBezTo>
                  <a:pt x="1699249" y="5484020"/>
                  <a:pt x="1645909" y="5514815"/>
                  <a:pt x="1589746" y="5513779"/>
                </a:cubicBezTo>
                <a:cubicBezTo>
                  <a:pt x="1589746" y="5513779"/>
                  <a:pt x="1589746" y="5513779"/>
                  <a:pt x="698177" y="5513215"/>
                </a:cubicBezTo>
                <a:cubicBezTo>
                  <a:pt x="640348" y="5513140"/>
                  <a:pt x="587596" y="5483366"/>
                  <a:pt x="558617" y="5433172"/>
                </a:cubicBezTo>
                <a:cubicBezTo>
                  <a:pt x="558617" y="5433172"/>
                  <a:pt x="558617" y="5433172"/>
                  <a:pt x="111378" y="4658531"/>
                </a:cubicBezTo>
                <a:cubicBezTo>
                  <a:pt x="83365" y="4610012"/>
                  <a:pt x="82990" y="4547767"/>
                  <a:pt x="112805" y="4499321"/>
                </a:cubicBezTo>
                <a:cubicBezTo>
                  <a:pt x="112805" y="4499321"/>
                  <a:pt x="112805" y="4499321"/>
                  <a:pt x="557135" y="3725244"/>
                </a:cubicBezTo>
                <a:cubicBezTo>
                  <a:pt x="584319" y="3676088"/>
                  <a:pt x="637659" y="3645292"/>
                  <a:pt x="693821" y="3646328"/>
                </a:cubicBezTo>
                <a:close/>
                <a:moveTo>
                  <a:pt x="1975378" y="3263784"/>
                </a:moveTo>
                <a:cubicBezTo>
                  <a:pt x="1975378" y="3263784"/>
                  <a:pt x="1975378" y="3263784"/>
                  <a:pt x="2292917" y="3264581"/>
                </a:cubicBezTo>
                <a:cubicBezTo>
                  <a:pt x="2313148" y="3264012"/>
                  <a:pt x="2332259" y="3275200"/>
                  <a:pt x="2342225" y="3292462"/>
                </a:cubicBezTo>
                <a:cubicBezTo>
                  <a:pt x="2342225" y="3292462"/>
                  <a:pt x="2342225" y="3292462"/>
                  <a:pt x="2501341" y="3568059"/>
                </a:cubicBezTo>
                <a:cubicBezTo>
                  <a:pt x="2511651" y="3585916"/>
                  <a:pt x="2511441" y="3607466"/>
                  <a:pt x="2501177" y="3625297"/>
                </a:cubicBezTo>
                <a:cubicBezTo>
                  <a:pt x="2501177" y="3625297"/>
                  <a:pt x="2501177" y="3625297"/>
                  <a:pt x="2342753" y="3900096"/>
                </a:cubicBezTo>
                <a:cubicBezTo>
                  <a:pt x="2333082" y="3917585"/>
                  <a:pt x="2314104" y="3928542"/>
                  <a:pt x="2294123" y="3928173"/>
                </a:cubicBezTo>
                <a:cubicBezTo>
                  <a:pt x="2294123" y="3928173"/>
                  <a:pt x="2294123" y="3928173"/>
                  <a:pt x="1976927" y="3927972"/>
                </a:cubicBezTo>
                <a:cubicBezTo>
                  <a:pt x="1956353" y="3927946"/>
                  <a:pt x="1937585" y="3917353"/>
                  <a:pt x="1927275" y="3899495"/>
                </a:cubicBezTo>
                <a:cubicBezTo>
                  <a:pt x="1927275" y="3899495"/>
                  <a:pt x="1927275" y="3899495"/>
                  <a:pt x="1768160" y="3623899"/>
                </a:cubicBezTo>
                <a:cubicBezTo>
                  <a:pt x="1758193" y="3606636"/>
                  <a:pt x="1758060" y="3584492"/>
                  <a:pt x="1768668" y="3567256"/>
                </a:cubicBezTo>
                <a:cubicBezTo>
                  <a:pt x="1768668" y="3567256"/>
                  <a:pt x="1768668" y="3567256"/>
                  <a:pt x="1926748" y="3291861"/>
                </a:cubicBezTo>
                <a:cubicBezTo>
                  <a:pt x="1936419" y="3274372"/>
                  <a:pt x="1955397" y="3263416"/>
                  <a:pt x="1975378" y="3263784"/>
                </a:cubicBezTo>
                <a:close/>
                <a:moveTo>
                  <a:pt x="2130702" y="2828022"/>
                </a:moveTo>
                <a:cubicBezTo>
                  <a:pt x="2130702" y="2828022"/>
                  <a:pt x="2130702" y="2828022"/>
                  <a:pt x="2298374" y="2828442"/>
                </a:cubicBezTo>
                <a:cubicBezTo>
                  <a:pt x="2309057" y="2828143"/>
                  <a:pt x="2319148" y="2834050"/>
                  <a:pt x="2324410" y="2843165"/>
                </a:cubicBezTo>
                <a:cubicBezTo>
                  <a:pt x="2324410" y="2843165"/>
                  <a:pt x="2324410" y="2843165"/>
                  <a:pt x="2408429" y="2988689"/>
                </a:cubicBezTo>
                <a:cubicBezTo>
                  <a:pt x="2413873" y="2998119"/>
                  <a:pt x="2413762" y="3009498"/>
                  <a:pt x="2408342" y="3018913"/>
                </a:cubicBezTo>
                <a:cubicBezTo>
                  <a:pt x="2408342" y="3018913"/>
                  <a:pt x="2408342" y="3018913"/>
                  <a:pt x="2324689" y="3164017"/>
                </a:cubicBezTo>
                <a:cubicBezTo>
                  <a:pt x="2319583" y="3173251"/>
                  <a:pt x="2309561" y="3179037"/>
                  <a:pt x="2299011" y="3178842"/>
                </a:cubicBezTo>
                <a:cubicBezTo>
                  <a:pt x="2299011" y="3178842"/>
                  <a:pt x="2299011" y="3178842"/>
                  <a:pt x="2131520" y="3178736"/>
                </a:cubicBezTo>
                <a:cubicBezTo>
                  <a:pt x="2120657" y="3178722"/>
                  <a:pt x="2110746" y="3173129"/>
                  <a:pt x="2105302" y="3163699"/>
                </a:cubicBezTo>
                <a:cubicBezTo>
                  <a:pt x="2105302" y="3163699"/>
                  <a:pt x="2105302" y="3163699"/>
                  <a:pt x="2021284" y="3018175"/>
                </a:cubicBezTo>
                <a:cubicBezTo>
                  <a:pt x="2016021" y="3009060"/>
                  <a:pt x="2015951" y="2997367"/>
                  <a:pt x="2021552" y="2988265"/>
                </a:cubicBezTo>
                <a:cubicBezTo>
                  <a:pt x="2021552" y="2988265"/>
                  <a:pt x="2021552" y="2988265"/>
                  <a:pt x="2105024" y="2842847"/>
                </a:cubicBezTo>
                <a:cubicBezTo>
                  <a:pt x="2110131" y="2833613"/>
                  <a:pt x="2120152" y="2827827"/>
                  <a:pt x="2130702" y="2828022"/>
                </a:cubicBezTo>
                <a:close/>
                <a:moveTo>
                  <a:pt x="3794942" y="2543905"/>
                </a:moveTo>
                <a:cubicBezTo>
                  <a:pt x="3794942" y="2543905"/>
                  <a:pt x="3794942" y="2543905"/>
                  <a:pt x="6706383" y="2551204"/>
                </a:cubicBezTo>
                <a:cubicBezTo>
                  <a:pt x="6891871" y="2545988"/>
                  <a:pt x="7067096" y="2648572"/>
                  <a:pt x="7158474" y="2806842"/>
                </a:cubicBezTo>
                <a:cubicBezTo>
                  <a:pt x="7158474" y="2806842"/>
                  <a:pt x="7158474" y="2806842"/>
                  <a:pt x="8617364" y="5333715"/>
                </a:cubicBezTo>
                <a:cubicBezTo>
                  <a:pt x="8711893" y="5497443"/>
                  <a:pt x="8709969" y="5695027"/>
                  <a:pt x="8615859" y="5858514"/>
                </a:cubicBezTo>
                <a:cubicBezTo>
                  <a:pt x="8615859" y="5858514"/>
                  <a:pt x="8615859" y="5858514"/>
                  <a:pt x="8311811" y="6385912"/>
                </a:cubicBezTo>
                <a:lnTo>
                  <a:pt x="8280844" y="6439627"/>
                </a:lnTo>
                <a:lnTo>
                  <a:pt x="2237916" y="6439627"/>
                </a:lnTo>
                <a:lnTo>
                  <a:pt x="2151815" y="6290497"/>
                </a:lnTo>
                <a:cubicBezTo>
                  <a:pt x="2071676" y="6151692"/>
                  <a:pt x="1986194" y="6003633"/>
                  <a:pt x="1895013" y="5845703"/>
                </a:cubicBezTo>
                <a:cubicBezTo>
                  <a:pt x="1803636" y="5687432"/>
                  <a:pt x="1802408" y="5484390"/>
                  <a:pt x="1899669" y="5326361"/>
                </a:cubicBezTo>
                <a:cubicBezTo>
                  <a:pt x="1899669" y="5326361"/>
                  <a:pt x="1899669" y="5326361"/>
                  <a:pt x="3349069" y="2801330"/>
                </a:cubicBezTo>
                <a:cubicBezTo>
                  <a:pt x="3437742" y="2640982"/>
                  <a:pt x="3611741" y="2540524"/>
                  <a:pt x="3794942" y="2543905"/>
                </a:cubicBezTo>
                <a:close/>
                <a:moveTo>
                  <a:pt x="634940" y="2395105"/>
                </a:moveTo>
                <a:cubicBezTo>
                  <a:pt x="634940" y="2395105"/>
                  <a:pt x="634940" y="2395105"/>
                  <a:pt x="1188015" y="2396492"/>
                </a:cubicBezTo>
                <a:cubicBezTo>
                  <a:pt x="1223252" y="2395501"/>
                  <a:pt x="1256539" y="2414988"/>
                  <a:pt x="1273897" y="2445054"/>
                </a:cubicBezTo>
                <a:cubicBezTo>
                  <a:pt x="1273897" y="2445054"/>
                  <a:pt x="1273897" y="2445054"/>
                  <a:pt x="1551037" y="2925075"/>
                </a:cubicBezTo>
                <a:cubicBezTo>
                  <a:pt x="1568994" y="2956177"/>
                  <a:pt x="1568629" y="2993712"/>
                  <a:pt x="1550752" y="3024769"/>
                </a:cubicBezTo>
                <a:cubicBezTo>
                  <a:pt x="1550752" y="3024769"/>
                  <a:pt x="1550752" y="3024769"/>
                  <a:pt x="1274816" y="3503403"/>
                </a:cubicBezTo>
                <a:cubicBezTo>
                  <a:pt x="1257971" y="3533863"/>
                  <a:pt x="1224917" y="3552947"/>
                  <a:pt x="1190116" y="3552304"/>
                </a:cubicBezTo>
                <a:cubicBezTo>
                  <a:pt x="1190116" y="3552304"/>
                  <a:pt x="1190116" y="3552304"/>
                  <a:pt x="637639" y="3551955"/>
                </a:cubicBezTo>
                <a:cubicBezTo>
                  <a:pt x="601804" y="3551909"/>
                  <a:pt x="569115" y="3533458"/>
                  <a:pt x="551158" y="3502355"/>
                </a:cubicBezTo>
                <a:cubicBezTo>
                  <a:pt x="551158" y="3502355"/>
                  <a:pt x="551158" y="3502355"/>
                  <a:pt x="274018" y="3022335"/>
                </a:cubicBezTo>
                <a:cubicBezTo>
                  <a:pt x="256660" y="2992269"/>
                  <a:pt x="256426" y="2953698"/>
                  <a:pt x="274903" y="2923678"/>
                </a:cubicBezTo>
                <a:cubicBezTo>
                  <a:pt x="274903" y="2923678"/>
                  <a:pt x="274903" y="2923678"/>
                  <a:pt x="550240" y="2444007"/>
                </a:cubicBezTo>
                <a:cubicBezTo>
                  <a:pt x="567085" y="2413547"/>
                  <a:pt x="600139" y="2394463"/>
                  <a:pt x="634940" y="2395105"/>
                </a:cubicBezTo>
                <a:close/>
                <a:moveTo>
                  <a:pt x="2521339" y="1975621"/>
                </a:moveTo>
                <a:cubicBezTo>
                  <a:pt x="2521339" y="1975621"/>
                  <a:pt x="2521339" y="1975621"/>
                  <a:pt x="2985874" y="1976785"/>
                </a:cubicBezTo>
                <a:cubicBezTo>
                  <a:pt x="3015469" y="1975952"/>
                  <a:pt x="3043427" y="1992321"/>
                  <a:pt x="3058007" y="2017574"/>
                </a:cubicBezTo>
                <a:cubicBezTo>
                  <a:pt x="3058007" y="2017574"/>
                  <a:pt x="3058007" y="2017574"/>
                  <a:pt x="3290779" y="2420748"/>
                </a:cubicBezTo>
                <a:cubicBezTo>
                  <a:pt x="3305862" y="2446871"/>
                  <a:pt x="3305555" y="2478396"/>
                  <a:pt x="3290540" y="2504482"/>
                </a:cubicBezTo>
                <a:cubicBezTo>
                  <a:pt x="3290540" y="2504482"/>
                  <a:pt x="3290540" y="2504482"/>
                  <a:pt x="3058778" y="2906492"/>
                </a:cubicBezTo>
                <a:cubicBezTo>
                  <a:pt x="3044630" y="2932076"/>
                  <a:pt x="3016868" y="2948104"/>
                  <a:pt x="2987637" y="2947565"/>
                </a:cubicBezTo>
                <a:cubicBezTo>
                  <a:pt x="2987637" y="2947565"/>
                  <a:pt x="2987637" y="2947565"/>
                  <a:pt x="2523606" y="2947271"/>
                </a:cubicBezTo>
                <a:cubicBezTo>
                  <a:pt x="2493508" y="2947232"/>
                  <a:pt x="2466052" y="2931735"/>
                  <a:pt x="2450970" y="2905612"/>
                </a:cubicBezTo>
                <a:cubicBezTo>
                  <a:pt x="2450970" y="2905612"/>
                  <a:pt x="2450970" y="2905612"/>
                  <a:pt x="2218197" y="2502438"/>
                </a:cubicBezTo>
                <a:cubicBezTo>
                  <a:pt x="2203617" y="2477185"/>
                  <a:pt x="2203422" y="2444788"/>
                  <a:pt x="2218941" y="2419574"/>
                </a:cubicBezTo>
                <a:cubicBezTo>
                  <a:pt x="2218941" y="2419574"/>
                  <a:pt x="2218941" y="2419574"/>
                  <a:pt x="2450199" y="2016694"/>
                </a:cubicBezTo>
                <a:cubicBezTo>
                  <a:pt x="2464347" y="1991110"/>
                  <a:pt x="2492109" y="1975081"/>
                  <a:pt x="2521339" y="1975621"/>
                </a:cubicBezTo>
                <a:close/>
                <a:moveTo>
                  <a:pt x="3564142" y="34"/>
                </a:moveTo>
                <a:cubicBezTo>
                  <a:pt x="3564142" y="34"/>
                  <a:pt x="3564142" y="34"/>
                  <a:pt x="4738405" y="2977"/>
                </a:cubicBezTo>
                <a:cubicBezTo>
                  <a:pt x="4813218" y="874"/>
                  <a:pt x="4883890" y="42249"/>
                  <a:pt x="4920745" y="106084"/>
                </a:cubicBezTo>
                <a:cubicBezTo>
                  <a:pt x="4920745" y="106084"/>
                  <a:pt x="4920745" y="106084"/>
                  <a:pt x="5509155" y="1125240"/>
                </a:cubicBezTo>
                <a:cubicBezTo>
                  <a:pt x="5547281" y="1191277"/>
                  <a:pt x="5546507" y="1270967"/>
                  <a:pt x="5508549" y="1336906"/>
                </a:cubicBezTo>
                <a:cubicBezTo>
                  <a:pt x="5508549" y="1336906"/>
                  <a:pt x="5508549" y="1336906"/>
                  <a:pt x="4922696" y="2353119"/>
                </a:cubicBezTo>
                <a:cubicBezTo>
                  <a:pt x="4886932" y="2417792"/>
                  <a:pt x="4816753" y="2458309"/>
                  <a:pt x="4742864" y="2456945"/>
                </a:cubicBezTo>
                <a:cubicBezTo>
                  <a:pt x="4742864" y="2456945"/>
                  <a:pt x="4742864" y="2456945"/>
                  <a:pt x="3569871" y="2456203"/>
                </a:cubicBezTo>
                <a:cubicBezTo>
                  <a:pt x="3493788" y="2456106"/>
                  <a:pt x="3424385" y="2416932"/>
                  <a:pt x="3386259" y="2350896"/>
                </a:cubicBezTo>
                <a:cubicBezTo>
                  <a:pt x="3386259" y="2350896"/>
                  <a:pt x="3386259" y="2350896"/>
                  <a:pt x="2797848" y="1331739"/>
                </a:cubicBezTo>
                <a:cubicBezTo>
                  <a:pt x="2760993" y="1267904"/>
                  <a:pt x="2760499" y="1186012"/>
                  <a:pt x="2799727" y="1122274"/>
                </a:cubicBezTo>
                <a:cubicBezTo>
                  <a:pt x="2799727" y="1122274"/>
                  <a:pt x="2799727" y="1122274"/>
                  <a:pt x="3384310" y="103860"/>
                </a:cubicBezTo>
                <a:cubicBezTo>
                  <a:pt x="3420073" y="39188"/>
                  <a:pt x="3490251" y="-1330"/>
                  <a:pt x="3564142" y="34"/>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a:t>Insert or Drag &amp; Drop Photo</a:t>
            </a:r>
            <a:endParaRPr lang="en-ZA"/>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25293" y="24081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a:t>Click to edit divider slide title</a:t>
            </a:r>
            <a:endParaRPr lang="en-ZA"/>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607300" y="4386894"/>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Footer Placeholder 3">
            <a:extLst>
              <a:ext uri="{FF2B5EF4-FFF2-40B4-BE49-F238E27FC236}">
                <a16:creationId xmlns:a16="http://schemas.microsoft.com/office/drawing/2014/main" id="{734B1E83-6080-4D35-A216-8E5C399023B2}"/>
              </a:ext>
            </a:extLst>
          </p:cNvPr>
          <p:cNvSpPr>
            <a:spLocks noGrp="1"/>
          </p:cNvSpPr>
          <p:nvPr>
            <p:ph type="ftr" sz="quarter" idx="11"/>
          </p:nvPr>
        </p:nvSpPr>
        <p:spPr/>
        <p:txBody>
          <a:bodyPr/>
          <a:lstStyle/>
          <a:p>
            <a:r>
              <a:rPr lang="en-ZA"/>
              <a:t>Add a footer</a:t>
            </a:r>
          </a:p>
        </p:txBody>
      </p:sp>
      <p:sp>
        <p:nvSpPr>
          <p:cNvPr id="5" name="Slide Number Placeholder 4">
            <a:extLst>
              <a:ext uri="{FF2B5EF4-FFF2-40B4-BE49-F238E27FC236}">
                <a16:creationId xmlns:a16="http://schemas.microsoft.com/office/drawing/2014/main" id="{0DE95353-8EE1-49C9-ADAC-E76BD49D222D}"/>
              </a:ext>
            </a:extLst>
          </p:cNvPr>
          <p:cNvSpPr>
            <a:spLocks noGrp="1"/>
          </p:cNvSpPr>
          <p:nvPr>
            <p:ph type="sldNum" sz="quarter" idx="12"/>
          </p:nvPr>
        </p:nvSpPr>
        <p:spPr/>
        <p:txBody>
          <a:bodyPr/>
          <a:lstStyle/>
          <a:p>
            <a:fld id="{19B51A1E-902D-48AF-9020-955120F399B6}" type="slidenum">
              <a:rPr lang="en-ZA" smtClean="0"/>
              <a:pPr/>
              <a:t>‹#›</a:t>
            </a:fld>
            <a:endParaRPr lang="en-ZA"/>
          </a:p>
        </p:txBody>
      </p:sp>
    </p:spTree>
    <p:extLst>
      <p:ext uri="{BB962C8B-B14F-4D97-AF65-F5344CB8AC3E}">
        <p14:creationId xmlns:p14="http://schemas.microsoft.com/office/powerpoint/2010/main" val="858543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Photo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812170" y="2376298"/>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a:lstStyle>
            <a:lvl1pPr>
              <a:defRPr>
                <a:solidFill>
                  <a:schemeClr val="tx1">
                    <a:lumMod val="75000"/>
                    <a:lumOff val="25000"/>
                  </a:schemeClr>
                </a:solidFill>
              </a:defRPr>
            </a:lvl1pPr>
          </a:lstStyle>
          <a:p>
            <a:r>
              <a:rPr lang="en-US"/>
              <a:t>Click to edit page title</a:t>
            </a:r>
            <a:endParaRPr lang="en-ZA"/>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a:t>Subtitle</a:t>
            </a:r>
            <a:endParaRPr lang="en-ZA"/>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ZA" smtClean="0"/>
              <a:pPr/>
              <a:t>‹#›</a:t>
            </a:fld>
            <a:endParaRPr lang="en-ZA"/>
          </a:p>
        </p:txBody>
      </p:sp>
      <p:sp>
        <p:nvSpPr>
          <p:cNvPr id="8" name="Picture Placeholder 7">
            <a:extLst>
              <a:ext uri="{FF2B5EF4-FFF2-40B4-BE49-F238E27FC236}">
                <a16:creationId xmlns:a16="http://schemas.microsoft.com/office/drawing/2014/main" id="{01317B12-44C8-4227-9EB8-973D2226E63F}"/>
              </a:ext>
            </a:extLst>
          </p:cNvPr>
          <p:cNvSpPr>
            <a:spLocks noGrp="1"/>
          </p:cNvSpPr>
          <p:nvPr>
            <p:ph type="pic" sz="quarter" idx="34" hasCustomPrompt="1"/>
          </p:nvPr>
        </p:nvSpPr>
        <p:spPr>
          <a:xfrm>
            <a:off x="8812420" y="1176148"/>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a:t>Insert or Drag &amp; Drop your photo</a:t>
            </a:r>
          </a:p>
        </p:txBody>
      </p:sp>
      <p:sp>
        <p:nvSpPr>
          <p:cNvPr id="9" name="Picture Placeholder 8">
            <a:extLst>
              <a:ext uri="{FF2B5EF4-FFF2-40B4-BE49-F238E27FC236}">
                <a16:creationId xmlns:a16="http://schemas.microsoft.com/office/drawing/2014/main" id="{1AD2255F-36DA-4BDE-B54D-F94F14B68B6C}"/>
              </a:ext>
            </a:extLst>
          </p:cNvPr>
          <p:cNvSpPr>
            <a:spLocks noGrp="1"/>
          </p:cNvSpPr>
          <p:nvPr>
            <p:ph type="pic" sz="quarter" idx="35" hasCustomPrompt="1"/>
          </p:nvPr>
        </p:nvSpPr>
        <p:spPr>
          <a:xfrm>
            <a:off x="8812419" y="3552739"/>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a:t>Insert or Drag &amp; Drop your photo</a:t>
            </a:r>
          </a:p>
        </p:txBody>
      </p:sp>
    </p:spTree>
    <p:extLst>
      <p:ext uri="{BB962C8B-B14F-4D97-AF65-F5344CB8AC3E}">
        <p14:creationId xmlns:p14="http://schemas.microsoft.com/office/powerpoint/2010/main" val="3920736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a:t>Subtitle</a:t>
            </a:r>
            <a:endParaRPr lang="en-ZA"/>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ZA"/>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ZA" smtClean="0"/>
              <a:pPr/>
              <a:t>‹#›</a:t>
            </a:fld>
            <a:endParaRPr lang="en-ZA"/>
          </a:p>
        </p:txBody>
      </p:sp>
      <p:sp>
        <p:nvSpPr>
          <p:cNvPr id="10" name="Content Placeholder 2">
            <a:extLst>
              <a:ext uri="{FF2B5EF4-FFF2-40B4-BE49-F238E27FC236}">
                <a16:creationId xmlns:a16="http://schemas.microsoft.com/office/drawing/2014/main" id="{AFA90A43-BEC4-4B20-96E2-797B03FB82F2}"/>
              </a:ext>
            </a:extLst>
          </p:cNvPr>
          <p:cNvSpPr>
            <a:spLocks noGrp="1"/>
          </p:cNvSpPr>
          <p:nvPr>
            <p:ph idx="33"/>
          </p:nvPr>
        </p:nvSpPr>
        <p:spPr>
          <a:xfrm>
            <a:off x="430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2" name="Content Placeholder 2">
            <a:extLst>
              <a:ext uri="{FF2B5EF4-FFF2-40B4-BE49-F238E27FC236}">
                <a16:creationId xmlns:a16="http://schemas.microsoft.com/office/drawing/2014/main" id="{8A2C2023-6C37-4611-ACAF-5F2060202836}"/>
              </a:ext>
            </a:extLst>
          </p:cNvPr>
          <p:cNvSpPr>
            <a:spLocks noGrp="1"/>
          </p:cNvSpPr>
          <p:nvPr>
            <p:ph idx="34"/>
          </p:nvPr>
        </p:nvSpPr>
        <p:spPr>
          <a:xfrm>
            <a:off x="817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344560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0FE1C0F-474B-4310-A4A5-1EB4321DE50B}"/>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5" name="Freeform 5">
            <a:extLst>
              <a:ext uri="{FF2B5EF4-FFF2-40B4-BE49-F238E27FC236}">
                <a16:creationId xmlns:a16="http://schemas.microsoft.com/office/drawing/2014/main" id="{673FA99E-5E31-474E-8818-615B453CD89C}"/>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6" name="Freeform 5">
            <a:extLst>
              <a:ext uri="{FF2B5EF4-FFF2-40B4-BE49-F238E27FC236}">
                <a16:creationId xmlns:a16="http://schemas.microsoft.com/office/drawing/2014/main" id="{BA0EE7FC-884E-43B5-B6D6-9156FBE9AB5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7" name="Freeform 5">
            <a:extLst>
              <a:ext uri="{FF2B5EF4-FFF2-40B4-BE49-F238E27FC236}">
                <a16:creationId xmlns:a16="http://schemas.microsoft.com/office/drawing/2014/main" id="{858C6DC6-901F-4F3E-97A4-1B55324C068B}"/>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8" name="Freeform 5">
            <a:extLst>
              <a:ext uri="{FF2B5EF4-FFF2-40B4-BE49-F238E27FC236}">
                <a16:creationId xmlns:a16="http://schemas.microsoft.com/office/drawing/2014/main" id="{1041B359-9F78-4782-9C50-0B1DED37AD2C}"/>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ZA"/>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a:xfrm>
            <a:off x="11727656" y="6277243"/>
            <a:ext cx="464344" cy="400188"/>
          </a:xfrm>
        </p:spPr>
        <p:txBody>
          <a:bodyPr/>
          <a:lstStyle/>
          <a:p>
            <a:fld id="{19B51A1E-902D-48AF-9020-955120F399B6}" type="slidenum">
              <a:rPr lang="en-ZA" smtClean="0"/>
              <a:pPr/>
              <a:t>‹#›</a:t>
            </a:fld>
            <a:endParaRPr lang="en-ZA"/>
          </a:p>
        </p:txBody>
      </p:sp>
      <p:sp>
        <p:nvSpPr>
          <p:cNvPr id="9" name="Title 8">
            <a:extLst>
              <a:ext uri="{FF2B5EF4-FFF2-40B4-BE49-F238E27FC236}">
                <a16:creationId xmlns:a16="http://schemas.microsoft.com/office/drawing/2014/main" id="{790C5B8B-2AF3-42F3-B4F8-A806BB98ACA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4912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5.jpe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21C57-9585-9B40-A2CF-150B05F83D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DCA6AB-10C3-DF4D-B79B-F851C89417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E401C5-E269-A046-B250-6A6CF9BDCEAF}"/>
              </a:ext>
            </a:extLst>
          </p:cNvPr>
          <p:cNvSpPr>
            <a:spLocks noGrp="1"/>
          </p:cNvSpPr>
          <p:nvPr>
            <p:ph type="dt" sz="half" idx="2"/>
          </p:nvPr>
        </p:nvSpPr>
        <p:spPr>
          <a:xfrm>
            <a:off x="838200" y="6356350"/>
            <a:ext cx="108024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60388E-FE53-AE4D-B8F2-CD659BE9A512}" type="datetimeFigureOut">
              <a:rPr lang="en-US" smtClean="0"/>
              <a:t>4/4/2022</a:t>
            </a:fld>
            <a:endParaRPr lang="en-US"/>
          </a:p>
        </p:txBody>
      </p:sp>
      <p:sp>
        <p:nvSpPr>
          <p:cNvPr id="5" name="Footer Placeholder 4">
            <a:extLst>
              <a:ext uri="{FF2B5EF4-FFF2-40B4-BE49-F238E27FC236}">
                <a16:creationId xmlns:a16="http://schemas.microsoft.com/office/drawing/2014/main" id="{187C12D0-652A-C843-8AF7-C3B535E3C1C5}"/>
              </a:ext>
            </a:extLst>
          </p:cNvPr>
          <p:cNvSpPr>
            <a:spLocks noGrp="1"/>
          </p:cNvSpPr>
          <p:nvPr>
            <p:ph type="ftr" sz="quarter" idx="3"/>
          </p:nvPr>
        </p:nvSpPr>
        <p:spPr>
          <a:xfrm>
            <a:off x="2447365" y="6356350"/>
            <a:ext cx="5706035" cy="365125"/>
          </a:xfrm>
          <a:prstGeom prst="rect">
            <a:avLst/>
          </a:prstGeom>
        </p:spPr>
        <p:txBody>
          <a:bodyPr vert="horz" lIns="91440" tIns="45720" rIns="91440" bIns="45720" rtlCol="0" anchor="ctr"/>
          <a:lstStyle>
            <a:lvl1pPr algn="l">
              <a:defRPr sz="1000" baseline="0">
                <a:solidFill>
                  <a:schemeClr val="tx1">
                    <a:tint val="75000"/>
                  </a:schemeClr>
                </a:solidFill>
              </a:defRPr>
            </a:lvl1pPr>
          </a:lstStyle>
          <a:p>
            <a:r>
              <a:rPr lang="en-ZA"/>
              <a:t>Add a footer</a:t>
            </a:r>
          </a:p>
        </p:txBody>
      </p:sp>
      <p:sp>
        <p:nvSpPr>
          <p:cNvPr id="6" name="Slide Number Placeholder 5">
            <a:extLst>
              <a:ext uri="{FF2B5EF4-FFF2-40B4-BE49-F238E27FC236}">
                <a16:creationId xmlns:a16="http://schemas.microsoft.com/office/drawing/2014/main" id="{46F78BC0-561C-E543-9AC0-DBFB7C26A9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baseline="0">
                <a:solidFill>
                  <a:schemeClr val="tx1">
                    <a:tint val="75000"/>
                  </a:schemeClr>
                </a:solidFill>
                <a:latin typeface="Avenir Book" panose="02000503020000020003" pitchFamily="2" charset="0"/>
              </a:defRPr>
            </a:lvl1pPr>
          </a:lstStyle>
          <a:p>
            <a:fld id="{19B51A1E-902D-48AF-9020-955120F399B6}" type="slidenum">
              <a:rPr lang="en-ZA" smtClean="0"/>
              <a:pPr/>
              <a:t>‹#›</a:t>
            </a:fld>
            <a:endParaRPr lang="en-ZA"/>
          </a:p>
        </p:txBody>
      </p:sp>
      <p:sp>
        <p:nvSpPr>
          <p:cNvPr id="7" name="Rectangle 6">
            <a:extLst>
              <a:ext uri="{FF2B5EF4-FFF2-40B4-BE49-F238E27FC236}">
                <a16:creationId xmlns:a16="http://schemas.microsoft.com/office/drawing/2014/main" id="{8FEBEAB3-07E5-44FB-A049-E18415BF9D99}"/>
              </a:ext>
            </a:extLst>
          </p:cNvPr>
          <p:cNvSpPr/>
          <p:nvPr userDrawn="1"/>
        </p:nvSpPr>
        <p:spPr>
          <a:xfrm>
            <a:off x="11793520" y="0"/>
            <a:ext cx="3527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Rounded Corners 7">
            <a:extLst>
              <a:ext uri="{FF2B5EF4-FFF2-40B4-BE49-F238E27FC236}">
                <a16:creationId xmlns:a16="http://schemas.microsoft.com/office/drawing/2014/main" id="{3854BEDC-9F88-464B-BDCC-00A5FF4C66FC}"/>
              </a:ext>
            </a:extLst>
          </p:cNvPr>
          <p:cNvSpPr/>
          <p:nvPr userDrawn="1"/>
        </p:nvSpPr>
        <p:spPr>
          <a:xfrm>
            <a:off x="11844618" y="6249961"/>
            <a:ext cx="230420" cy="460402"/>
          </a:xfrm>
          <a:prstGeom prst="roundRect">
            <a:avLst>
              <a:gd name="adj" fmla="val 7366"/>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a:extLst>
              <a:ext uri="{FF2B5EF4-FFF2-40B4-BE49-F238E27FC236}">
                <a16:creationId xmlns:a16="http://schemas.microsoft.com/office/drawing/2014/main" id="{43FB485D-F3AB-42D2-8AC4-0B0C0EFC755B}"/>
              </a:ext>
            </a:extLst>
          </p:cNvPr>
          <p:cNvSpPr/>
          <p:nvPr userDrawn="1"/>
        </p:nvSpPr>
        <p:spPr>
          <a:xfrm rot="5400000">
            <a:off x="8740140" y="3406142"/>
            <a:ext cx="6857999"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a:extLst>
              <a:ext uri="{FF2B5EF4-FFF2-40B4-BE49-F238E27FC236}">
                <a16:creationId xmlns:a16="http://schemas.microsoft.com/office/drawing/2014/main" id="{2D7E6A0E-3124-4CBB-BCDA-1CEA8094F94F}"/>
              </a:ext>
            </a:extLst>
          </p:cNvPr>
          <p:cNvSpPr/>
          <p:nvPr userDrawn="1"/>
        </p:nvSpPr>
        <p:spPr>
          <a:xfrm rot="5400000">
            <a:off x="8694713" y="3406143"/>
            <a:ext cx="6857999" cy="45720"/>
          </a:xfrm>
          <a:prstGeom prst="rect">
            <a:avLst/>
          </a:prstGeom>
          <a:gradFill flip="none" rotWithShape="1">
            <a:gsLst>
              <a:gs pos="0">
                <a:schemeClr val="bg1">
                  <a:lumMod val="95000"/>
                  <a:alpha val="0"/>
                </a:schemeClr>
              </a:gs>
              <a:gs pos="100000">
                <a:schemeClr val="bg1">
                  <a:lumMod val="6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7013726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65" r:id="rId19"/>
    <p:sldLayoutId id="2147483659" r:id="rId20"/>
    <p:sldLayoutId id="2147483664" r:id="rId21"/>
    <p:sldLayoutId id="2147483657" r:id="rId22"/>
    <p:sldLayoutId id="2147483652" r:id="rId23"/>
    <p:sldLayoutId id="2147483671" r:id="rId24"/>
    <p:sldLayoutId id="2147483672" r:id="rId25"/>
  </p:sldLayoutIdLst>
  <p:hf hdr="0" ftr="0" dt="0"/>
  <p:txStyles>
    <p:titleStyle>
      <a:lvl1pPr algn="l" defTabSz="914400" rtl="0" eaLnBrk="1" latinLnBrk="0" hangingPunct="1">
        <a:lnSpc>
          <a:spcPct val="90000"/>
        </a:lnSpc>
        <a:spcBef>
          <a:spcPct val="0"/>
        </a:spcBef>
        <a:buNone/>
        <a:defRPr sz="4400" kern="1200" baseline="0">
          <a:solidFill>
            <a:srgbClr val="104B7D"/>
          </a:solidFill>
          <a:latin typeface="Avenir Heavy"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Clr>
          <a:srgbClr val="F28D1E"/>
        </a:buClr>
        <a:buFont typeface="Arial" panose="020B0604020202020204" pitchFamily="34" charset="0"/>
        <a:buChar char="•"/>
        <a:defRPr sz="2800" kern="1200" baseline="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Clr>
          <a:srgbClr val="F28D1E"/>
        </a:buClr>
        <a:buFont typeface="Arial" panose="020B0604020202020204" pitchFamily="34" charset="0"/>
        <a:buChar char="•"/>
        <a:defRPr sz="2400" kern="1200" baseline="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Clr>
          <a:srgbClr val="F28D1E"/>
        </a:buClr>
        <a:buFont typeface="Arial" panose="020B0604020202020204" pitchFamily="34" charset="0"/>
        <a:buChar char="•"/>
        <a:defRPr sz="2000" kern="1200" baseline="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Clr>
          <a:srgbClr val="F28D1E"/>
        </a:buClr>
        <a:buFont typeface="Arial" panose="020B0604020202020204" pitchFamily="34" charset="0"/>
        <a:buChar char="•"/>
        <a:defRPr sz="1800" kern="1200" baseline="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Clr>
          <a:srgbClr val="F28D1E"/>
        </a:buClr>
        <a:buFont typeface="Arial" panose="020B0604020202020204" pitchFamily="34" charset="0"/>
        <a:buChar char="•"/>
        <a:defRPr sz="1800" kern="1200" baseline="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E6AC3D1-CE66-FA47-BD3F-899D3D8EEF83}"/>
              </a:ext>
            </a:extLst>
          </p:cNvPr>
          <p:cNvPicPr>
            <a:picLocks noChangeAspect="1"/>
          </p:cNvPicPr>
          <p:nvPr/>
        </p:nvPicPr>
        <p:blipFill rotWithShape="1">
          <a:blip r:embed="rId18"/>
          <a:srcRect r="65767"/>
          <a:stretch/>
        </p:blipFill>
        <p:spPr>
          <a:xfrm>
            <a:off x="394711" y="272508"/>
            <a:ext cx="721298" cy="647644"/>
          </a:xfrm>
          <a:prstGeom prst="rect">
            <a:avLst/>
          </a:prstGeom>
        </p:spPr>
      </p:pic>
      <p:pic>
        <p:nvPicPr>
          <p:cNvPr id="17" name="Picture 16">
            <a:extLst>
              <a:ext uri="{FF2B5EF4-FFF2-40B4-BE49-F238E27FC236}">
                <a16:creationId xmlns:a16="http://schemas.microsoft.com/office/drawing/2014/main" id="{7D414D2D-9E14-FC4A-925F-A4B9341AF106}"/>
              </a:ext>
            </a:extLst>
          </p:cNvPr>
          <p:cNvPicPr>
            <a:picLocks noChangeAspect="1"/>
          </p:cNvPicPr>
          <p:nvPr/>
        </p:nvPicPr>
        <p:blipFill>
          <a:blip r:embed="rId19"/>
          <a:stretch>
            <a:fillRect/>
          </a:stretch>
        </p:blipFill>
        <p:spPr>
          <a:xfrm>
            <a:off x="0" y="1123950"/>
            <a:ext cx="12192000" cy="5268686"/>
          </a:xfrm>
          <a:prstGeom prst="rect">
            <a:avLst/>
          </a:prstGeom>
          <a:solidFill>
            <a:srgbClr val="95A9CC"/>
          </a:solidFill>
        </p:spPr>
      </p:pic>
      <p:pic>
        <p:nvPicPr>
          <p:cNvPr id="18" name="Picture 17">
            <a:extLst>
              <a:ext uri="{FF2B5EF4-FFF2-40B4-BE49-F238E27FC236}">
                <a16:creationId xmlns:a16="http://schemas.microsoft.com/office/drawing/2014/main" id="{6D1559A2-8BF9-3C46-8D0F-041BB5127B7D}"/>
              </a:ext>
            </a:extLst>
          </p:cNvPr>
          <p:cNvPicPr>
            <a:picLocks noChangeAspect="1"/>
          </p:cNvPicPr>
          <p:nvPr/>
        </p:nvPicPr>
        <p:blipFill rotWithShape="1">
          <a:blip r:embed="rId20">
            <a:alphaModFix amt="50000"/>
          </a:blip>
          <a:srcRect l="72595"/>
          <a:stretch/>
        </p:blipFill>
        <p:spPr>
          <a:xfrm>
            <a:off x="0" y="1323908"/>
            <a:ext cx="1407938" cy="4853055"/>
          </a:xfrm>
          <a:prstGeom prst="rect">
            <a:avLst/>
          </a:prstGeom>
        </p:spPr>
      </p:pic>
      <p:sp>
        <p:nvSpPr>
          <p:cNvPr id="2" name="Title Placeholder 1">
            <a:extLst>
              <a:ext uri="{FF2B5EF4-FFF2-40B4-BE49-F238E27FC236}">
                <a16:creationId xmlns:a16="http://schemas.microsoft.com/office/drawing/2014/main" id="{664E6FCD-3857-BB49-8333-589EC82C2C35}"/>
              </a:ext>
            </a:extLst>
          </p:cNvPr>
          <p:cNvSpPr>
            <a:spLocks noGrp="1"/>
          </p:cNvSpPr>
          <p:nvPr>
            <p:ph type="title"/>
          </p:nvPr>
        </p:nvSpPr>
        <p:spPr>
          <a:xfrm>
            <a:off x="1676400" y="1"/>
            <a:ext cx="10120889" cy="1123949"/>
          </a:xfrm>
          <a:prstGeom prst="rect">
            <a:avLst/>
          </a:prstGeom>
        </p:spPr>
        <p:txBody>
          <a:bodyPr vert="horz" lIns="91440" tIns="45720" rIns="91440" bIns="45720" rtlCol="0" anchor="ctr">
            <a:normAutofit/>
          </a:bodyPr>
          <a:lstStyle/>
          <a:p>
            <a:r>
              <a:rPr lang="en-US"/>
              <a:t>Click to edit Master title style</a:t>
            </a:r>
          </a:p>
        </p:txBody>
      </p:sp>
      <p:sp>
        <p:nvSpPr>
          <p:cNvPr id="5" name="Footer Placeholder 4">
            <a:extLst>
              <a:ext uri="{FF2B5EF4-FFF2-40B4-BE49-F238E27FC236}">
                <a16:creationId xmlns:a16="http://schemas.microsoft.com/office/drawing/2014/main" id="{8C001540-7C40-3645-BDA3-36BD9CB5644E}"/>
              </a:ext>
            </a:extLst>
          </p:cNvPr>
          <p:cNvSpPr>
            <a:spLocks noGrp="1"/>
          </p:cNvSpPr>
          <p:nvPr>
            <p:ph type="ftr" sz="quarter" idx="3"/>
          </p:nvPr>
        </p:nvSpPr>
        <p:spPr>
          <a:xfrm>
            <a:off x="1676400" y="6435723"/>
            <a:ext cx="6477000" cy="285752"/>
          </a:xfrm>
          <a:prstGeom prst="rect">
            <a:avLst/>
          </a:prstGeom>
        </p:spPr>
        <p:txBody>
          <a:bodyPr vert="horz" lIns="91440" tIns="45720" rIns="91440" bIns="45720" rtlCol="0" anchor="ctr"/>
          <a:lstStyle>
            <a:lvl1pPr algn="l">
              <a:defRPr sz="1000" baseline="0">
                <a:solidFill>
                  <a:schemeClr val="tx1">
                    <a:tint val="75000"/>
                  </a:schemeClr>
                </a:solidFill>
              </a:defRPr>
            </a:lvl1pPr>
          </a:lstStyle>
          <a:p>
            <a:r>
              <a:rPr lang="en-US">
                <a:solidFill>
                  <a:schemeClr val="accent1">
                    <a:lumMod val="50000"/>
                  </a:schemeClr>
                </a:solidFill>
                <a:latin typeface="Avenir Book" panose="02000503020000020003" pitchFamily="2" charset="0"/>
              </a:rPr>
              <a:t>Volunteer Lawyers Project </a:t>
            </a:r>
            <a:r>
              <a:rPr lang="en-US">
                <a:solidFill>
                  <a:srgbClr val="95A9CC"/>
                </a:solidFill>
                <a:latin typeface="Avenir Book" panose="02000503020000020003" pitchFamily="2" charset="0"/>
              </a:rPr>
              <a:t> |   </a:t>
            </a:r>
            <a:r>
              <a:rPr lang="en-US">
                <a:solidFill>
                  <a:schemeClr val="accent1">
                    <a:lumMod val="50000"/>
                  </a:schemeClr>
                </a:solidFill>
                <a:latin typeface="Avenir Book" panose="02000503020000020003" pitchFamily="2" charset="0"/>
              </a:rPr>
              <a:t>7 Winthrop Square, 2nd Floor, Boston, MA 02110 </a:t>
            </a:r>
            <a:r>
              <a:rPr lang="en-US">
                <a:solidFill>
                  <a:srgbClr val="95A9CC"/>
                </a:solidFill>
                <a:latin typeface="Avenir Book" panose="02000503020000020003" pitchFamily="2" charset="0"/>
              </a:rPr>
              <a:t> |  </a:t>
            </a:r>
            <a:r>
              <a:rPr lang="en-US" err="1">
                <a:solidFill>
                  <a:srgbClr val="F28D1E"/>
                </a:solidFill>
                <a:latin typeface="Avenir Book" panose="02000503020000020003" pitchFamily="2" charset="0"/>
              </a:rPr>
              <a:t>vlpnet.org</a:t>
            </a:r>
            <a:endParaRPr lang="en-US">
              <a:solidFill>
                <a:srgbClr val="F28D1E"/>
              </a:solidFill>
              <a:latin typeface="Avenir Book" panose="02000503020000020003" pitchFamily="2" charset="0"/>
            </a:endParaRPr>
          </a:p>
        </p:txBody>
      </p:sp>
      <p:sp>
        <p:nvSpPr>
          <p:cNvPr id="6" name="Slide Number Placeholder 5">
            <a:extLst>
              <a:ext uri="{FF2B5EF4-FFF2-40B4-BE49-F238E27FC236}">
                <a16:creationId xmlns:a16="http://schemas.microsoft.com/office/drawing/2014/main" id="{04C1C772-6BC2-E04D-A1D1-812F31DEB3D0}"/>
              </a:ext>
            </a:extLst>
          </p:cNvPr>
          <p:cNvSpPr>
            <a:spLocks noGrp="1"/>
          </p:cNvSpPr>
          <p:nvPr>
            <p:ph type="sldNum" sz="quarter" idx="4"/>
          </p:nvPr>
        </p:nvSpPr>
        <p:spPr>
          <a:xfrm>
            <a:off x="8626207" y="6435723"/>
            <a:ext cx="3171081" cy="285752"/>
          </a:xfrm>
          <a:prstGeom prst="rect">
            <a:avLst/>
          </a:prstGeom>
        </p:spPr>
        <p:txBody>
          <a:bodyPr vert="horz" lIns="91440" tIns="45720" rIns="91440" bIns="45720" rtlCol="0" anchor="ctr"/>
          <a:lstStyle>
            <a:lvl1pPr algn="r">
              <a:defRPr sz="1000" baseline="0">
                <a:solidFill>
                  <a:schemeClr val="tx1">
                    <a:tint val="75000"/>
                  </a:schemeClr>
                </a:solidFill>
                <a:latin typeface="Avenir Book" panose="02000503020000020003" pitchFamily="2" charset="0"/>
              </a:defRPr>
            </a:lvl1pPr>
          </a:lstStyle>
          <a:p>
            <a:fld id="{10456B03-501D-E344-A4B5-89148715A0AD}" type="slidenum">
              <a:rPr lang="en-US" smtClean="0"/>
              <a:pPr/>
              <a:t>‹#›</a:t>
            </a:fld>
            <a:endParaRPr lang="en-US"/>
          </a:p>
        </p:txBody>
      </p:sp>
    </p:spTree>
    <p:extLst>
      <p:ext uri="{BB962C8B-B14F-4D97-AF65-F5344CB8AC3E}">
        <p14:creationId xmlns:p14="http://schemas.microsoft.com/office/powerpoint/2010/main" val="94019833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Lst>
  <p:txStyles>
    <p:titleStyle>
      <a:lvl1pPr algn="l" defTabSz="914400" rtl="0" eaLnBrk="1" latinLnBrk="0" hangingPunct="1">
        <a:lnSpc>
          <a:spcPct val="90000"/>
        </a:lnSpc>
        <a:spcBef>
          <a:spcPct val="0"/>
        </a:spcBef>
        <a:buNone/>
        <a:defRPr sz="4000" kern="1200" baseline="0">
          <a:solidFill>
            <a:srgbClr val="104B7D"/>
          </a:solidFill>
          <a:latin typeface="Avenir Heavy"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Clr>
          <a:srgbClr val="F28D1E"/>
        </a:buClr>
        <a:buFont typeface="Arial" panose="020B0604020202020204" pitchFamily="34" charset="0"/>
        <a:buChar char="•"/>
        <a:defRPr sz="2800" kern="1200" baseline="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Clr>
          <a:srgbClr val="F28D1E"/>
        </a:buClr>
        <a:buFont typeface="Arial" panose="020B0604020202020204" pitchFamily="34" charset="0"/>
        <a:buChar char="•"/>
        <a:defRPr sz="2400" kern="1200" baseline="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Clr>
          <a:srgbClr val="F28D1E"/>
        </a:buClr>
        <a:buFont typeface="Arial" panose="020B0604020202020204" pitchFamily="34" charset="0"/>
        <a:buChar char="•"/>
        <a:defRPr sz="2000" kern="1200" baseline="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Clr>
          <a:srgbClr val="F28D1E"/>
        </a:buClr>
        <a:buFont typeface="Arial" panose="020B0604020202020204" pitchFamily="34" charset="0"/>
        <a:buChar char="•"/>
        <a:defRPr sz="1800" kern="1200" baseline="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Clr>
          <a:srgbClr val="F28D1E"/>
        </a:buClr>
        <a:buFont typeface="Arial" panose="020B0604020202020204" pitchFamily="34" charset="0"/>
        <a:buChar char="•"/>
        <a:defRPr sz="1800" kern="1200" baseline="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3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hyperlink" Target="mailto:mblack@vlpnet.org" TargetMode="External"/><Relationship Id="rId2" Type="http://schemas.openxmlformats.org/officeDocument/2006/relationships/image" Target="../media/image7.png"/><Relationship Id="rId1" Type="http://schemas.openxmlformats.org/officeDocument/2006/relationships/slideLayout" Target="../slideLayouts/slideLayout34.xml"/><Relationship Id="rId6" Type="http://schemas.openxmlformats.org/officeDocument/2006/relationships/hyperlink" Target="mailto:Daguilar@vlpnet.org" TargetMode="External"/><Relationship Id="rId5" Type="http://schemas.openxmlformats.org/officeDocument/2006/relationships/image" Target="../media/image8.png"/><Relationship Id="rId4" Type="http://schemas.openxmlformats.org/officeDocument/2006/relationships/hyperlink" Target="mailto:charnsgate@vlpnet.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26.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1.png"/><Relationship Id="rId1" Type="http://schemas.openxmlformats.org/officeDocument/2006/relationships/slideLayout" Target="../slideLayouts/slideLayout30.xml"/><Relationship Id="rId4" Type="http://schemas.openxmlformats.org/officeDocument/2006/relationships/image" Target="../media/image52.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38.xml"/><Relationship Id="rId5" Type="http://schemas.openxmlformats.org/officeDocument/2006/relationships/image" Target="../media/image56.sv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3.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34.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1.xml"/><Relationship Id="rId1" Type="http://schemas.openxmlformats.org/officeDocument/2006/relationships/slideLayout" Target="../slideLayouts/slideLayout34.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426242" y="1224795"/>
            <a:ext cx="11339513" cy="360000"/>
          </a:xfrm>
        </p:spPr>
        <p:txBody>
          <a:bodyPr lIns="91440" tIns="45720" rIns="91440" bIns="45720" anchor="t">
            <a:noAutofit/>
          </a:bodyPr>
          <a:lstStyle/>
          <a:p>
            <a:pPr marL="571500" indent="-571500" algn="ctr">
              <a:buChar char="•"/>
            </a:pPr>
            <a:r>
              <a:rPr lang="en-ZA" sz="3600" dirty="0">
                <a:latin typeface="Arial"/>
                <a:cs typeface="Arial"/>
              </a:rPr>
              <a:t>Please introduce yourself in the chat and answer the following question: </a:t>
            </a:r>
            <a:endParaRPr lang="en-ZA" sz="36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idx="1"/>
          </p:nvPr>
        </p:nvSpPr>
        <p:spPr>
          <a:xfrm>
            <a:off x="1489533" y="3430734"/>
            <a:ext cx="8889001" cy="3427331"/>
          </a:xfrm>
        </p:spPr>
        <p:txBody>
          <a:bodyPr lIns="91440" tIns="45720" rIns="91440" bIns="45720" anchor="t"/>
          <a:lstStyle/>
          <a:p>
            <a:r>
              <a:rPr lang="en-ZA" dirty="0">
                <a:latin typeface="Arial"/>
                <a:cs typeface="Arial"/>
              </a:rPr>
              <a:t>What interests you most about </a:t>
            </a:r>
            <a:endParaRPr lang="en-US"/>
          </a:p>
          <a:p>
            <a:pPr marL="0" indent="0">
              <a:buNone/>
            </a:pPr>
            <a:r>
              <a:rPr lang="en-ZA" dirty="0">
                <a:latin typeface="Arial"/>
                <a:cs typeface="Arial"/>
              </a:rPr>
              <a:t>volunteering with VLP?</a:t>
            </a:r>
            <a:endParaRPr lang="en-ZA"/>
          </a:p>
          <a:p>
            <a:pPr lvl="1"/>
            <a:endParaRPr lang="en-ZA" sz="2600" dirty="0">
              <a:latin typeface="Arial"/>
              <a:cs typeface="Arial"/>
            </a:endParaRPr>
          </a:p>
          <a:p>
            <a:pPr marL="0" indent="0">
              <a:buNone/>
            </a:pPr>
            <a:endParaRPr lang="en-ZA" sz="2800">
              <a:latin typeface="Arial" panose="020B0604020202020204" pitchFamily="34" charset="0"/>
              <a:cs typeface="Arial" panose="020B0604020202020204" pitchFamily="34" charset="0"/>
            </a:endParaRPr>
          </a:p>
          <a:p>
            <a:endParaRPr lang="en-ZA" dirty="0">
              <a:latin typeface="Arial"/>
              <a:cs typeface="Arial"/>
            </a:endParaRPr>
          </a:p>
          <a:p>
            <a:endParaRPr lang="en-ZA" sz="2800">
              <a:latin typeface="Arial" panose="020B0604020202020204" pitchFamily="34" charset="0"/>
              <a:cs typeface="Arial" panose="020B0604020202020204" pitchFamily="34" charset="0"/>
            </a:endParaRPr>
          </a:p>
          <a:p>
            <a:endParaRPr lang="en-ZA" sz="2800"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5"/>
          </p:nvPr>
        </p:nvSpPr>
        <p:spPr/>
        <p:txBody>
          <a:bodyPr/>
          <a:lstStyle/>
          <a:p>
            <a:fld id="{19B51A1E-902D-48AF-9020-955120F399B6}" type="slidenum">
              <a:rPr lang="en-ZA" smtClean="0"/>
              <a:pPr/>
              <a:t>1</a:t>
            </a:fld>
            <a:endParaRPr lang="en-ZA"/>
          </a:p>
        </p:txBody>
      </p:sp>
      <p:pic>
        <p:nvPicPr>
          <p:cNvPr id="5" name="Picture 6" descr="A picture containing person, standing&#10;&#10;Description automatically generated">
            <a:extLst>
              <a:ext uri="{FF2B5EF4-FFF2-40B4-BE49-F238E27FC236}">
                <a16:creationId xmlns:a16="http://schemas.microsoft.com/office/drawing/2014/main" id="{95B9FCE3-8D17-45B5-86F1-95C8801BD776}"/>
              </a:ext>
            </a:extLst>
          </p:cNvPr>
          <p:cNvPicPr>
            <a:picLocks noChangeAspect="1"/>
          </p:cNvPicPr>
          <p:nvPr/>
        </p:nvPicPr>
        <p:blipFill>
          <a:blip r:embed="rId2"/>
          <a:stretch>
            <a:fillRect/>
          </a:stretch>
        </p:blipFill>
        <p:spPr>
          <a:xfrm>
            <a:off x="7680036" y="3009592"/>
            <a:ext cx="3967018" cy="2639907"/>
          </a:xfrm>
          <a:prstGeom prst="rect">
            <a:avLst/>
          </a:prstGeom>
        </p:spPr>
      </p:pic>
    </p:spTree>
    <p:extLst>
      <p:ext uri="{BB962C8B-B14F-4D97-AF65-F5344CB8AC3E}">
        <p14:creationId xmlns:p14="http://schemas.microsoft.com/office/powerpoint/2010/main" val="1666298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A77FC8-5C36-4BC0-BD4D-2F19C4BF91D0}"/>
              </a:ext>
            </a:extLst>
          </p:cNvPr>
          <p:cNvSpPr>
            <a:spLocks noGrp="1"/>
          </p:cNvSpPr>
          <p:nvPr>
            <p:ph type="sldNum" sz="quarter" idx="10"/>
          </p:nvPr>
        </p:nvSpPr>
        <p:spPr/>
        <p:txBody>
          <a:bodyPr/>
          <a:lstStyle/>
          <a:p>
            <a:fld id="{19B51A1E-902D-48AF-9020-955120F399B6}" type="slidenum">
              <a:rPr lang="en-ZA" smtClean="0"/>
              <a:pPr/>
              <a:t>10</a:t>
            </a:fld>
            <a:endParaRPr lang="en-ZA"/>
          </a:p>
        </p:txBody>
      </p:sp>
      <p:sp>
        <p:nvSpPr>
          <p:cNvPr id="3" name="TextBox 2">
            <a:extLst>
              <a:ext uri="{FF2B5EF4-FFF2-40B4-BE49-F238E27FC236}">
                <a16:creationId xmlns:a16="http://schemas.microsoft.com/office/drawing/2014/main" id="{3B181311-9CA9-4DE4-A097-0E6E9EBC7DD5}"/>
              </a:ext>
            </a:extLst>
          </p:cNvPr>
          <p:cNvSpPr txBox="1"/>
          <p:nvPr/>
        </p:nvSpPr>
        <p:spPr>
          <a:xfrm>
            <a:off x="1468877" y="1847635"/>
            <a:ext cx="7304829" cy="3687163"/>
          </a:xfrm>
          <a:prstGeom prst="rect">
            <a:avLst/>
          </a:prstGeom>
          <a:noFill/>
        </p:spPr>
        <p:txBody>
          <a:bodyPr wrap="square" lIns="91440" tIns="45720" rIns="91440" bIns="45720" rtlCol="0" anchor="t">
            <a:spAutoFit/>
          </a:bodyPr>
          <a:lstStyle/>
          <a:p>
            <a:pPr>
              <a:lnSpc>
                <a:spcPct val="80000"/>
              </a:lnSpc>
              <a:spcAft>
                <a:spcPts val="600"/>
              </a:spcAft>
            </a:pPr>
            <a:r>
              <a:rPr lang="en-US" altLang="en-US" sz="2500" b="1" dirty="0">
                <a:latin typeface="Arial"/>
                <a:cs typeface="Arial"/>
              </a:rPr>
              <a:t>For Documents: </a:t>
            </a:r>
            <a:endParaRPr lang="en-US" altLang="en-US" sz="2500" b="1">
              <a:latin typeface="Arial"/>
              <a:cs typeface="Arial"/>
            </a:endParaRPr>
          </a:p>
          <a:p>
            <a:pPr>
              <a:lnSpc>
                <a:spcPct val="80000"/>
              </a:lnSpc>
              <a:spcAft>
                <a:spcPts val="600"/>
              </a:spcAft>
            </a:pPr>
            <a:r>
              <a:rPr lang="en-US" altLang="en-US" sz="2500" dirty="0">
                <a:latin typeface="Arial"/>
                <a:cs typeface="Arial"/>
              </a:rPr>
              <a:t>Stamp paperwork “Prepared with the Assistance of Counsel” as required by LAR guidelines</a:t>
            </a:r>
          </a:p>
          <a:p>
            <a:pPr lvl="1">
              <a:lnSpc>
                <a:spcPct val="80000"/>
              </a:lnSpc>
              <a:spcAft>
                <a:spcPts val="600"/>
              </a:spcAft>
            </a:pPr>
            <a:endParaRPr lang="en-US" altLang="en-US" sz="2200">
              <a:latin typeface="Arial"/>
              <a:cs typeface="Arial"/>
            </a:endParaRPr>
          </a:p>
          <a:p>
            <a:pPr>
              <a:lnSpc>
                <a:spcPct val="80000"/>
              </a:lnSpc>
              <a:spcAft>
                <a:spcPts val="600"/>
              </a:spcAft>
            </a:pPr>
            <a:endParaRPr lang="en-US" altLang="en-US" sz="1000">
              <a:latin typeface="Arial"/>
              <a:cs typeface="Arial"/>
            </a:endParaRPr>
          </a:p>
          <a:p>
            <a:pPr>
              <a:lnSpc>
                <a:spcPct val="80000"/>
              </a:lnSpc>
              <a:spcAft>
                <a:spcPts val="600"/>
              </a:spcAft>
            </a:pPr>
            <a:r>
              <a:rPr lang="en-US" altLang="en-US" sz="2500" b="1" dirty="0">
                <a:latin typeface="Arial"/>
                <a:cs typeface="Arial"/>
              </a:rPr>
              <a:t>For Hearings:</a:t>
            </a:r>
          </a:p>
          <a:p>
            <a:pPr>
              <a:lnSpc>
                <a:spcPct val="80000"/>
              </a:lnSpc>
              <a:spcAft>
                <a:spcPts val="600"/>
              </a:spcAft>
            </a:pPr>
            <a:r>
              <a:rPr lang="en-US" altLang="en-US" sz="2500" dirty="0">
                <a:latin typeface="Arial"/>
                <a:cs typeface="Arial"/>
              </a:rPr>
              <a:t>File a Notice of Appearance and Notice of Withdrawal after work is completed </a:t>
            </a:r>
          </a:p>
          <a:p>
            <a:pPr lvl="1">
              <a:lnSpc>
                <a:spcPct val="80000"/>
              </a:lnSpc>
              <a:buClr>
                <a:srgbClr val="E47D16"/>
              </a:buClr>
            </a:pPr>
            <a:endParaRPr lang="en-US" altLang="en-US" sz="2500">
              <a:latin typeface="Arial"/>
              <a:cs typeface="Arial"/>
            </a:endParaRPr>
          </a:p>
          <a:p>
            <a:pPr lvl="1">
              <a:lnSpc>
                <a:spcPct val="80000"/>
              </a:lnSpc>
            </a:pPr>
            <a:endParaRPr lang="en-US" altLang="en-US" sz="2500">
              <a:latin typeface="Arial"/>
              <a:cs typeface="Arial"/>
            </a:endParaRPr>
          </a:p>
          <a:p>
            <a:endParaRPr lang="en-US">
              <a:latin typeface="Arial"/>
              <a:cs typeface="Arial"/>
            </a:endParaRPr>
          </a:p>
        </p:txBody>
      </p:sp>
      <p:sp>
        <p:nvSpPr>
          <p:cNvPr id="6" name="TextBox 5">
            <a:extLst>
              <a:ext uri="{FF2B5EF4-FFF2-40B4-BE49-F238E27FC236}">
                <a16:creationId xmlns:a16="http://schemas.microsoft.com/office/drawing/2014/main" id="{45D1B766-2508-4707-95BB-4DF8967780B0}"/>
              </a:ext>
            </a:extLst>
          </p:cNvPr>
          <p:cNvSpPr txBox="1"/>
          <p:nvPr/>
        </p:nvSpPr>
        <p:spPr>
          <a:xfrm>
            <a:off x="3001145" y="127135"/>
            <a:ext cx="6833519" cy="769441"/>
          </a:xfrm>
          <a:prstGeom prst="rect">
            <a:avLst/>
          </a:prstGeom>
          <a:noFill/>
        </p:spPr>
        <p:txBody>
          <a:bodyPr wrap="square" rtlCol="0" anchor="t">
            <a:spAutoFit/>
          </a:bodyPr>
          <a:lstStyle/>
          <a:p>
            <a:r>
              <a:rPr lang="en-US" sz="4400" b="1">
                <a:solidFill>
                  <a:srgbClr val="104B7D"/>
                </a:solidFill>
                <a:latin typeface="Arial"/>
                <a:cs typeface="Arial"/>
              </a:rPr>
              <a:t>How LAR Works at VLP</a:t>
            </a:r>
          </a:p>
        </p:txBody>
      </p:sp>
      <p:pic>
        <p:nvPicPr>
          <p:cNvPr id="4" name="Picture 4">
            <a:extLst>
              <a:ext uri="{FF2B5EF4-FFF2-40B4-BE49-F238E27FC236}">
                <a16:creationId xmlns:a16="http://schemas.microsoft.com/office/drawing/2014/main" id="{7E0601B9-E1C7-4B4D-A62E-0CDA91F7F65D}"/>
              </a:ext>
            </a:extLst>
          </p:cNvPr>
          <p:cNvPicPr>
            <a:picLocks noChangeAspect="1"/>
          </p:cNvPicPr>
          <p:nvPr/>
        </p:nvPicPr>
        <p:blipFill>
          <a:blip r:embed="rId2"/>
          <a:stretch>
            <a:fillRect/>
          </a:stretch>
        </p:blipFill>
        <p:spPr>
          <a:xfrm>
            <a:off x="8773236" y="1882437"/>
            <a:ext cx="2743200" cy="2933904"/>
          </a:xfrm>
          <a:prstGeom prst="rect">
            <a:avLst/>
          </a:prstGeom>
        </p:spPr>
      </p:pic>
    </p:spTree>
    <p:extLst>
      <p:ext uri="{BB962C8B-B14F-4D97-AF65-F5344CB8AC3E}">
        <p14:creationId xmlns:p14="http://schemas.microsoft.com/office/powerpoint/2010/main" val="2304816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588BAF-DFE4-434A-BE62-E2E9A05F89D7}"/>
              </a:ext>
            </a:extLst>
          </p:cNvPr>
          <p:cNvSpPr>
            <a:spLocks noGrp="1"/>
          </p:cNvSpPr>
          <p:nvPr>
            <p:ph type="ctrTitle" idx="4294967295"/>
          </p:nvPr>
        </p:nvSpPr>
        <p:spPr>
          <a:xfrm>
            <a:off x="3048000" y="0"/>
            <a:ext cx="9144000" cy="1381125"/>
          </a:xfrm>
        </p:spPr>
        <p:txBody>
          <a:bodyPr vert="horz" lIns="91440" tIns="45720" rIns="91440" bIns="45720" rtlCol="0" anchor="ctr">
            <a:normAutofit/>
          </a:bodyPr>
          <a:lstStyle/>
          <a:p>
            <a:pPr algn="ctr">
              <a:lnSpc>
                <a:spcPct val="90000"/>
              </a:lnSpc>
            </a:pPr>
            <a:r>
              <a:rPr lang="en-US" b="1" kern="1200">
                <a:latin typeface="Arial" panose="020B0604020202020204" pitchFamily="34" charset="0"/>
                <a:cs typeface="Arial" panose="020B0604020202020204" pitchFamily="34" charset="0"/>
              </a:rPr>
              <a:t>Volunteer Opportunities</a:t>
            </a:r>
          </a:p>
        </p:txBody>
      </p:sp>
    </p:spTree>
    <p:extLst>
      <p:ext uri="{BB962C8B-B14F-4D97-AF65-F5344CB8AC3E}">
        <p14:creationId xmlns:p14="http://schemas.microsoft.com/office/powerpoint/2010/main" val="99627435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3286846" y="270666"/>
            <a:ext cx="5472000" cy="432000"/>
          </a:xfrm>
        </p:spPr>
        <p:txBody>
          <a:bodyPr>
            <a:noAutofit/>
          </a:bodyPr>
          <a:lstStyle/>
          <a:p>
            <a:pPr algn="ctr"/>
            <a:r>
              <a:rPr lang="en-ZA" sz="4400" b="1">
                <a:solidFill>
                  <a:srgbClr val="104B7D"/>
                </a:solidFill>
                <a:latin typeface="Arial" panose="020B0604020202020204" pitchFamily="34" charset="0"/>
                <a:cs typeface="Arial" panose="020B0604020202020204" pitchFamily="34" charset="0"/>
              </a:rPr>
              <a:t>Advice Panels</a:t>
            </a:r>
          </a:p>
        </p:txBody>
      </p:sp>
      <p:sp>
        <p:nvSpPr>
          <p:cNvPr id="11" name="Text Placeholder 10">
            <a:extLst>
              <a:ext uri="{FF2B5EF4-FFF2-40B4-BE49-F238E27FC236}">
                <a16:creationId xmlns:a16="http://schemas.microsoft.com/office/drawing/2014/main" id="{F9EE0594-E83C-491B-BE99-3002F09F216B}"/>
              </a:ext>
            </a:extLst>
          </p:cNvPr>
          <p:cNvSpPr>
            <a:spLocks noGrp="1"/>
          </p:cNvSpPr>
          <p:nvPr>
            <p:ph type="body" sz="quarter" idx="32"/>
          </p:nvPr>
        </p:nvSpPr>
        <p:spPr>
          <a:xfrm>
            <a:off x="92254" y="2497138"/>
            <a:ext cx="5472000" cy="360000"/>
          </a:xfrm>
        </p:spPr>
        <p:txBody>
          <a:bodyPr vert="horz" lIns="0" tIns="0" rIns="0" bIns="0" rtlCol="0" anchor="t">
            <a:noAutofit/>
          </a:bodyPr>
          <a:lstStyle/>
          <a:p>
            <a:pPr algn="ctr"/>
            <a:r>
              <a:rPr lang="en-US" sz="2400" b="1">
                <a:solidFill>
                  <a:srgbClr val="104B7D"/>
                </a:solidFill>
                <a:latin typeface="Arial"/>
                <a:cs typeface="Arial"/>
              </a:rPr>
              <a:t>How it Works:</a:t>
            </a:r>
          </a:p>
        </p:txBody>
      </p:sp>
      <p:sp>
        <p:nvSpPr>
          <p:cNvPr id="5" name="Content Placeholder 4">
            <a:extLst>
              <a:ext uri="{FF2B5EF4-FFF2-40B4-BE49-F238E27FC236}">
                <a16:creationId xmlns:a16="http://schemas.microsoft.com/office/drawing/2014/main" id="{CEEB3BAE-C0B2-447C-B8BE-96C6BD84D658}"/>
              </a:ext>
            </a:extLst>
          </p:cNvPr>
          <p:cNvSpPr>
            <a:spLocks noGrp="1"/>
          </p:cNvSpPr>
          <p:nvPr>
            <p:ph sz="half" idx="1"/>
          </p:nvPr>
        </p:nvSpPr>
        <p:spPr>
          <a:xfrm>
            <a:off x="1662781" y="2942936"/>
            <a:ext cx="7620066" cy="3991131"/>
          </a:xfrm>
        </p:spPr>
        <p:txBody>
          <a:bodyPr vert="horz" lIns="0" tIns="0" rIns="0" bIns="0" rtlCol="0" anchor="t">
            <a:noAutofit/>
          </a:bodyPr>
          <a:lstStyle/>
          <a:p>
            <a:r>
              <a:rPr lang="en-ZA" sz="2000">
                <a:latin typeface="Arial"/>
                <a:cs typeface="Arial"/>
              </a:rPr>
              <a:t>VLP screens clients who could use more advice.</a:t>
            </a:r>
          </a:p>
          <a:p>
            <a:pPr lvl="1"/>
            <a:r>
              <a:rPr lang="en-ZA" sz="2000">
                <a:latin typeface="Arial"/>
                <a:cs typeface="Arial"/>
              </a:rPr>
              <a:t>Don’t fit in any legal aid organization’s priorities but would benefit from advice</a:t>
            </a:r>
          </a:p>
          <a:p>
            <a:r>
              <a:rPr lang="en-ZA" sz="2000">
                <a:latin typeface="Arial"/>
                <a:cs typeface="Arial"/>
              </a:rPr>
              <a:t>Attorneys sign up for specific legal areas.</a:t>
            </a:r>
          </a:p>
          <a:p>
            <a:r>
              <a:rPr lang="en-ZA" sz="2000">
                <a:latin typeface="Arial"/>
                <a:cs typeface="Arial"/>
              </a:rPr>
              <a:t>The attorney selects their desired amount of time to give advice.</a:t>
            </a:r>
          </a:p>
          <a:p>
            <a:r>
              <a:rPr lang="en-ZA" sz="2000">
                <a:latin typeface="Arial"/>
                <a:cs typeface="Arial"/>
              </a:rPr>
              <a:t>VLP sends the attorney the client’s information and a brief summary of the issues.</a:t>
            </a:r>
          </a:p>
          <a:p>
            <a:r>
              <a:rPr lang="en-ZA" sz="2000">
                <a:latin typeface="Arial"/>
                <a:cs typeface="Arial"/>
              </a:rPr>
              <a:t>The attorney calls during their set time and provides advice.</a:t>
            </a:r>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p:txBody>
          <a:bodyPr/>
          <a:lstStyle/>
          <a:p>
            <a:fld id="{19B51A1E-902D-48AF-9020-955120F399B6}" type="slidenum">
              <a:rPr lang="en-ZA" smtClean="0"/>
              <a:pPr/>
              <a:t>12</a:t>
            </a:fld>
            <a:endParaRPr lang="en-ZA"/>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4294967295"/>
          </p:nvPr>
        </p:nvSpPr>
        <p:spPr>
          <a:xfrm>
            <a:off x="852488" y="1289071"/>
            <a:ext cx="11339512" cy="360363"/>
          </a:xfrm>
          <a:prstGeom prst="rect">
            <a:avLst/>
          </a:prstGeom>
        </p:spPr>
        <p:txBody>
          <a:bodyPr vert="horz" lIns="0" tIns="0" rIns="0" bIns="0" rtlCol="0" anchor="t">
            <a:noAutofit/>
          </a:bodyPr>
          <a:lstStyle/>
          <a:p>
            <a:pPr marL="0" indent="0" algn="ctr">
              <a:buNone/>
            </a:pPr>
            <a:r>
              <a:rPr lang="en-ZA" sz="2400">
                <a:latin typeface="Arial"/>
                <a:cs typeface="Arial"/>
              </a:rPr>
              <a:t>A quick, no strings attached volunteer opportunity. You can volunteer from anywhere! Attorneys help clients on a Limited Assistance basis.</a:t>
            </a:r>
          </a:p>
        </p:txBody>
      </p:sp>
      <p:sp>
        <p:nvSpPr>
          <p:cNvPr id="6" name="Text Placeholder 5">
            <a:extLst>
              <a:ext uri="{FF2B5EF4-FFF2-40B4-BE49-F238E27FC236}">
                <a16:creationId xmlns:a16="http://schemas.microsoft.com/office/drawing/2014/main" id="{B237D1CA-B91A-410E-A968-D017BBE99F99}"/>
              </a:ext>
            </a:extLst>
          </p:cNvPr>
          <p:cNvSpPr>
            <a:spLocks noGrp="1"/>
          </p:cNvSpPr>
          <p:nvPr>
            <p:ph type="body" sz="quarter" idx="4294967295"/>
          </p:nvPr>
        </p:nvSpPr>
        <p:spPr>
          <a:xfrm>
            <a:off x="9804976" y="2498363"/>
            <a:ext cx="1992312" cy="358775"/>
          </a:xfrm>
          <a:prstGeom prst="rect">
            <a:avLst/>
          </a:prstGeom>
        </p:spPr>
        <p:txBody>
          <a:bodyPr vert="horz" lIns="0" tIns="0" rIns="0" bIns="0" rtlCol="0" anchor="t">
            <a:noAutofit/>
          </a:bodyPr>
          <a:lstStyle/>
          <a:p>
            <a:pPr marL="0" indent="0" algn="ctr">
              <a:buNone/>
            </a:pPr>
            <a:r>
              <a:rPr lang="en-ZA" sz="2400" b="1">
                <a:solidFill>
                  <a:srgbClr val="104B7D"/>
                </a:solidFill>
                <a:latin typeface="Arial"/>
                <a:cs typeface="Arial"/>
              </a:rPr>
              <a:t>Legal Areas</a:t>
            </a:r>
          </a:p>
        </p:txBody>
      </p:sp>
      <p:sp>
        <p:nvSpPr>
          <p:cNvPr id="10" name="TextBox 9">
            <a:extLst>
              <a:ext uri="{FF2B5EF4-FFF2-40B4-BE49-F238E27FC236}">
                <a16:creationId xmlns:a16="http://schemas.microsoft.com/office/drawing/2014/main" id="{C92D8131-2560-4603-8B3A-08C39CE8C51F}"/>
              </a:ext>
            </a:extLst>
          </p:cNvPr>
          <p:cNvSpPr txBox="1"/>
          <p:nvPr/>
        </p:nvSpPr>
        <p:spPr>
          <a:xfrm>
            <a:off x="9972633" y="2939256"/>
            <a:ext cx="2096645" cy="2769989"/>
          </a:xfrm>
          <a:prstGeom prst="rect">
            <a:avLst/>
          </a:prstGeom>
          <a:noFill/>
        </p:spPr>
        <p:txBody>
          <a:bodyPr wrap="square" lIns="91440" tIns="45720" rIns="91440" bIns="45720" rtlCol="0" anchor="t">
            <a:spAutoFit/>
          </a:bodyPr>
          <a:lstStyle/>
          <a:p>
            <a:r>
              <a:rPr lang="en-US" sz="2400" b="1">
                <a:solidFill>
                  <a:srgbClr val="E47D16"/>
                </a:solidFill>
                <a:latin typeface="Arial"/>
                <a:cs typeface="Arial"/>
              </a:rPr>
              <a:t>Housing</a:t>
            </a:r>
          </a:p>
          <a:p>
            <a:endParaRPr lang="en-US" b="1">
              <a:solidFill>
                <a:srgbClr val="E47D16"/>
              </a:solidFill>
              <a:latin typeface="Arial"/>
              <a:cs typeface="Arial"/>
            </a:endParaRPr>
          </a:p>
          <a:p>
            <a:r>
              <a:rPr lang="en-US" sz="2400" b="1">
                <a:solidFill>
                  <a:srgbClr val="E47D16"/>
                </a:solidFill>
                <a:latin typeface="Arial"/>
                <a:cs typeface="Arial"/>
              </a:rPr>
              <a:t>Family</a:t>
            </a:r>
          </a:p>
          <a:p>
            <a:endParaRPr lang="en-US" b="1">
              <a:solidFill>
                <a:srgbClr val="E47D16"/>
              </a:solidFill>
              <a:latin typeface="Arial"/>
              <a:cs typeface="Arial"/>
            </a:endParaRPr>
          </a:p>
          <a:p>
            <a:r>
              <a:rPr lang="en-US" sz="2400" b="1">
                <a:solidFill>
                  <a:srgbClr val="E47D16"/>
                </a:solidFill>
                <a:latin typeface="Arial"/>
                <a:cs typeface="Arial"/>
              </a:rPr>
              <a:t>Employment</a:t>
            </a:r>
          </a:p>
          <a:p>
            <a:endParaRPr lang="en-US" b="1">
              <a:solidFill>
                <a:srgbClr val="E47D16"/>
              </a:solidFill>
              <a:latin typeface="Arial"/>
              <a:cs typeface="Arial"/>
            </a:endParaRPr>
          </a:p>
          <a:p>
            <a:r>
              <a:rPr lang="en-US" sz="2400" b="1">
                <a:solidFill>
                  <a:srgbClr val="E47D16"/>
                </a:solidFill>
                <a:latin typeface="Arial"/>
                <a:cs typeface="Arial"/>
              </a:rPr>
              <a:t>Wills &amp; Trusts</a:t>
            </a:r>
          </a:p>
        </p:txBody>
      </p:sp>
    </p:spTree>
    <p:extLst>
      <p:ext uri="{BB962C8B-B14F-4D97-AF65-F5344CB8AC3E}">
        <p14:creationId xmlns:p14="http://schemas.microsoft.com/office/powerpoint/2010/main" val="318883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7129-D582-495A-8F4B-6B9075899DD6}"/>
              </a:ext>
            </a:extLst>
          </p:cNvPr>
          <p:cNvSpPr>
            <a:spLocks noGrp="1"/>
          </p:cNvSpPr>
          <p:nvPr>
            <p:ph type="title"/>
          </p:nvPr>
        </p:nvSpPr>
        <p:spPr>
          <a:xfrm>
            <a:off x="947566" y="389590"/>
            <a:ext cx="2359838" cy="432000"/>
          </a:xfrm>
        </p:spPr>
        <p:txBody>
          <a:bodyPr>
            <a:noAutofit/>
          </a:bodyPr>
          <a:lstStyle/>
          <a:p>
            <a:pPr algn="ctr"/>
            <a:r>
              <a:rPr lang="en-ZA" sz="4400" b="1">
                <a:solidFill>
                  <a:srgbClr val="104B7D"/>
                </a:solidFill>
                <a:latin typeface="Arial"/>
                <a:cs typeface="Arial"/>
              </a:rPr>
              <a:t>Clinics</a:t>
            </a:r>
          </a:p>
        </p:txBody>
      </p:sp>
      <p:sp>
        <p:nvSpPr>
          <p:cNvPr id="3" name="Text Placeholder 2">
            <a:extLst>
              <a:ext uri="{FF2B5EF4-FFF2-40B4-BE49-F238E27FC236}">
                <a16:creationId xmlns:a16="http://schemas.microsoft.com/office/drawing/2014/main" id="{F204AFD2-303D-4B48-AA3E-C96B74D8127A}"/>
              </a:ext>
            </a:extLst>
          </p:cNvPr>
          <p:cNvSpPr>
            <a:spLocks noGrp="1"/>
          </p:cNvSpPr>
          <p:nvPr>
            <p:ph type="body" sz="quarter" idx="32"/>
          </p:nvPr>
        </p:nvSpPr>
        <p:spPr>
          <a:xfrm>
            <a:off x="1510029" y="1645819"/>
            <a:ext cx="10589581" cy="285689"/>
          </a:xfrm>
        </p:spPr>
        <p:txBody>
          <a:bodyPr vert="horz" lIns="0" tIns="0" rIns="0" bIns="0" rtlCol="0" anchor="t">
            <a:noAutofit/>
          </a:bodyPr>
          <a:lstStyle/>
          <a:p>
            <a:pPr>
              <a:spcBef>
                <a:spcPts val="0"/>
              </a:spcBef>
            </a:pPr>
            <a:r>
              <a:rPr lang="en-US" sz="2000" b="1" u="sng" dirty="0">
                <a:latin typeface="Arial"/>
                <a:cs typeface="Arial"/>
              </a:rPr>
              <a:t>Virtual Family Law and Guardianship Clinic</a:t>
            </a:r>
          </a:p>
          <a:p>
            <a:pPr marL="231775" indent="-231775">
              <a:spcBef>
                <a:spcPct val="0"/>
              </a:spcBef>
              <a:tabLst>
                <a:tab pos="285750" algn="l"/>
              </a:tabLst>
            </a:pPr>
            <a:r>
              <a:rPr lang="en-US" sz="2000" dirty="0">
                <a:latin typeface="Arial"/>
                <a:ea typeface="Verdana"/>
                <a:cs typeface="Arial"/>
              </a:rPr>
              <a:t>Volunteers provide help to clients facing a variety of Family Law issues or Guardianship needs. These clinics focus on drafting and advice.</a:t>
            </a:r>
          </a:p>
          <a:p>
            <a:pPr marL="231775" indent="-231775">
              <a:spcBef>
                <a:spcPct val="0"/>
              </a:spcBef>
              <a:tabLst>
                <a:tab pos="285750" algn="l"/>
              </a:tabLst>
            </a:pPr>
            <a:endParaRPr lang="en-US" sz="2000" dirty="0">
              <a:latin typeface="Arial"/>
              <a:ea typeface="Verdana"/>
              <a:cs typeface="Arial"/>
            </a:endParaRPr>
          </a:p>
          <a:p>
            <a:pPr marL="231775" indent="-231775">
              <a:spcBef>
                <a:spcPct val="0"/>
              </a:spcBef>
            </a:pPr>
            <a:r>
              <a:rPr lang="en-US" sz="2000" b="1" dirty="0">
                <a:latin typeface="Arial"/>
                <a:ea typeface="Verdana"/>
                <a:cs typeface="Arial"/>
              </a:rPr>
              <a:t>Location and Times:</a:t>
            </a:r>
          </a:p>
          <a:p>
            <a:pPr marL="342900" indent="-342900">
              <a:spcBef>
                <a:spcPct val="0"/>
              </a:spcBef>
              <a:buFont typeface="Arial" panose="020B0604020202020204" pitchFamily="34" charset="0"/>
              <a:buChar char="•"/>
            </a:pPr>
            <a:r>
              <a:rPr lang="en-US" sz="2000" dirty="0">
                <a:latin typeface="Arial"/>
                <a:ea typeface="Verdana"/>
                <a:cs typeface="Arial"/>
              </a:rPr>
              <a:t>Every 1</a:t>
            </a:r>
            <a:r>
              <a:rPr lang="en-US" sz="2000" baseline="30000" dirty="0">
                <a:latin typeface="Arial"/>
                <a:ea typeface="Verdana"/>
                <a:cs typeface="Arial"/>
              </a:rPr>
              <a:t>st</a:t>
            </a:r>
            <a:r>
              <a:rPr lang="en-US" sz="2000" dirty="0">
                <a:latin typeface="Arial"/>
                <a:ea typeface="Verdana"/>
                <a:cs typeface="Arial"/>
              </a:rPr>
              <a:t> and 3</a:t>
            </a:r>
            <a:r>
              <a:rPr lang="en-US" sz="2000" baseline="30000" dirty="0">
                <a:latin typeface="Arial"/>
                <a:ea typeface="Verdana"/>
                <a:cs typeface="Arial"/>
              </a:rPr>
              <a:t>rd</a:t>
            </a:r>
            <a:r>
              <a:rPr lang="en-US" sz="2000" dirty="0">
                <a:latin typeface="Arial"/>
                <a:ea typeface="Verdana"/>
                <a:cs typeface="Arial"/>
              </a:rPr>
              <a:t> Wednesday from 9am-2pm at Suffolk Probate and Family</a:t>
            </a:r>
          </a:p>
          <a:p>
            <a:pPr marL="231775" indent="-231775">
              <a:spcBef>
                <a:spcPct val="0"/>
              </a:spcBef>
            </a:pPr>
            <a:r>
              <a:rPr lang="en-US" sz="2000" dirty="0">
                <a:latin typeface="Arial"/>
                <a:ea typeface="Verdana"/>
                <a:cs typeface="Arial"/>
              </a:rPr>
              <a:t>	 Court (CSC office space for scheduled/limited walk-in clients) </a:t>
            </a:r>
          </a:p>
          <a:p>
            <a:pPr marL="342900" indent="-342900">
              <a:spcBef>
                <a:spcPct val="0"/>
              </a:spcBef>
              <a:buFont typeface="Arial" panose="020B0604020202020204" pitchFamily="34" charset="0"/>
              <a:buChar char="•"/>
            </a:pPr>
            <a:r>
              <a:rPr lang="en-US" sz="2000" dirty="0">
                <a:latin typeface="Arial"/>
                <a:ea typeface="Verdana"/>
                <a:cs typeface="Arial"/>
              </a:rPr>
              <a:t>Every 2</a:t>
            </a:r>
            <a:r>
              <a:rPr lang="en-US" sz="2000" baseline="30000" dirty="0">
                <a:latin typeface="Arial"/>
                <a:ea typeface="Verdana"/>
                <a:cs typeface="Arial"/>
              </a:rPr>
              <a:t>nd</a:t>
            </a:r>
            <a:r>
              <a:rPr lang="en-US" sz="2000" dirty="0">
                <a:latin typeface="Arial"/>
                <a:ea typeface="Verdana"/>
                <a:cs typeface="Arial"/>
              </a:rPr>
              <a:t> and 4</a:t>
            </a:r>
            <a:r>
              <a:rPr lang="en-US" sz="2000" baseline="30000" dirty="0">
                <a:latin typeface="Arial"/>
                <a:ea typeface="Verdana"/>
                <a:cs typeface="Arial"/>
              </a:rPr>
              <a:t>th</a:t>
            </a:r>
            <a:r>
              <a:rPr lang="en-US" sz="2000" dirty="0">
                <a:latin typeface="Arial"/>
                <a:ea typeface="Verdana"/>
                <a:cs typeface="Arial"/>
              </a:rPr>
              <a:t> Wednesday on VLP’s Zoom Account (scheduled clients)</a:t>
            </a:r>
          </a:p>
          <a:p>
            <a:pPr marL="342900" indent="-342900">
              <a:spcBef>
                <a:spcPct val="0"/>
              </a:spcBef>
              <a:buFont typeface="Arial" panose="020B0604020202020204" pitchFamily="34" charset="0"/>
              <a:buChar char="•"/>
            </a:pPr>
            <a:r>
              <a:rPr lang="en-US" sz="2000" dirty="0">
                <a:latin typeface="Arial"/>
                <a:ea typeface="Verdana"/>
                <a:cs typeface="Arial"/>
              </a:rPr>
              <a:t>Every 2</a:t>
            </a:r>
            <a:r>
              <a:rPr lang="en-US" sz="2000" baseline="30000" dirty="0">
                <a:latin typeface="Arial"/>
                <a:ea typeface="Verdana"/>
                <a:cs typeface="Arial"/>
              </a:rPr>
              <a:t>nd</a:t>
            </a:r>
            <a:r>
              <a:rPr lang="en-US" sz="2000" dirty="0">
                <a:latin typeface="Arial"/>
                <a:ea typeface="Verdana"/>
                <a:cs typeface="Arial"/>
              </a:rPr>
              <a:t> and 4</a:t>
            </a:r>
            <a:r>
              <a:rPr lang="en-US" sz="2000" baseline="30000" dirty="0">
                <a:latin typeface="Arial"/>
                <a:ea typeface="Verdana"/>
                <a:cs typeface="Arial"/>
              </a:rPr>
              <a:t>th</a:t>
            </a:r>
            <a:r>
              <a:rPr lang="en-US" sz="2000" dirty="0">
                <a:latin typeface="Arial"/>
                <a:ea typeface="Verdana"/>
                <a:cs typeface="Arial"/>
              </a:rPr>
              <a:t> Thursday at Middlesex Probate and Family Court in </a:t>
            </a:r>
          </a:p>
          <a:p>
            <a:pPr>
              <a:spcBef>
                <a:spcPct val="0"/>
              </a:spcBef>
            </a:pPr>
            <a:r>
              <a:rPr lang="en-US" sz="2000" dirty="0">
                <a:latin typeface="Arial"/>
                <a:ea typeface="Verdana"/>
                <a:cs typeface="Arial"/>
              </a:rPr>
              <a:t>     Woburn for </a:t>
            </a:r>
            <a:r>
              <a:rPr lang="en-US" sz="2000" u="sng" dirty="0">
                <a:latin typeface="Arial"/>
                <a:ea typeface="Verdana"/>
                <a:cs typeface="Arial"/>
              </a:rPr>
              <a:t>Guardianship</a:t>
            </a:r>
            <a:r>
              <a:rPr lang="en-US" sz="2000" dirty="0">
                <a:latin typeface="Arial"/>
                <a:ea typeface="Verdana"/>
                <a:cs typeface="Arial"/>
              </a:rPr>
              <a:t> clinics (Walk in clinic) </a:t>
            </a:r>
          </a:p>
          <a:p>
            <a:pPr>
              <a:spcBef>
                <a:spcPct val="0"/>
              </a:spcBef>
            </a:pPr>
            <a:endParaRPr lang="en-US" sz="2000" dirty="0">
              <a:latin typeface="Arial"/>
              <a:ea typeface="Verdana"/>
              <a:cs typeface="Arial"/>
            </a:endParaRPr>
          </a:p>
          <a:p>
            <a:pPr marL="231775" indent="-231775">
              <a:spcBef>
                <a:spcPct val="0"/>
              </a:spcBef>
            </a:pPr>
            <a:r>
              <a:rPr lang="en-US" sz="2000" b="1" dirty="0">
                <a:latin typeface="Arial"/>
                <a:ea typeface="Verdana"/>
                <a:cs typeface="Arial"/>
              </a:rPr>
              <a:t>How It Works:</a:t>
            </a:r>
          </a:p>
          <a:p>
            <a:pPr marL="285750" indent="-285750">
              <a:spcBef>
                <a:spcPct val="0"/>
              </a:spcBef>
              <a:buFont typeface="Arial" panose="020B0604020202020204" pitchFamily="34" charset="0"/>
              <a:buChar char="•"/>
            </a:pPr>
            <a:r>
              <a:rPr lang="en-US" sz="2000" dirty="0">
                <a:latin typeface="Arial"/>
                <a:ea typeface="Verdana"/>
                <a:cs typeface="Arial"/>
              </a:rPr>
              <a:t>VLP screens clients before the clinic day.</a:t>
            </a:r>
          </a:p>
          <a:p>
            <a:pPr marL="285750" indent="-285750">
              <a:spcBef>
                <a:spcPct val="0"/>
              </a:spcBef>
              <a:buFont typeface="Arial" panose="020B0604020202020204" pitchFamily="34" charset="0"/>
              <a:buChar char="•"/>
            </a:pPr>
            <a:r>
              <a:rPr lang="en-US" sz="2000" dirty="0">
                <a:latin typeface="Arial"/>
                <a:ea typeface="Verdana"/>
                <a:cs typeface="Arial"/>
              </a:rPr>
              <a:t>Volunteers sign up on the Family Law or Guardianship pages on VLP’s website.</a:t>
            </a:r>
          </a:p>
          <a:p>
            <a:pPr marL="285750" indent="-285750">
              <a:spcBef>
                <a:spcPct val="0"/>
              </a:spcBef>
              <a:buFont typeface="Arial" panose="020B0604020202020204" pitchFamily="34" charset="0"/>
              <a:buChar char="•"/>
            </a:pPr>
            <a:r>
              <a:rPr lang="en-US" sz="2000" dirty="0">
                <a:latin typeface="Arial"/>
                <a:ea typeface="Verdana"/>
                <a:cs typeface="Arial"/>
              </a:rPr>
              <a:t>We send you the Zoom information.</a:t>
            </a:r>
          </a:p>
          <a:p>
            <a:pPr marL="285750" indent="-285750">
              <a:spcBef>
                <a:spcPct val="0"/>
              </a:spcBef>
              <a:buFont typeface="Arial" panose="020B0604020202020204" pitchFamily="34" charset="0"/>
              <a:buChar char="•"/>
            </a:pPr>
            <a:r>
              <a:rPr lang="en-US" sz="2000" dirty="0">
                <a:latin typeface="Arial"/>
                <a:ea typeface="Verdana"/>
                <a:cs typeface="Arial"/>
              </a:rPr>
              <a:t>At the clinic, meet with your client in a breakout room.</a:t>
            </a:r>
          </a:p>
          <a:p>
            <a:pPr marL="285750" indent="-285750">
              <a:spcBef>
                <a:spcPct val="0"/>
              </a:spcBef>
              <a:buFont typeface="Arial" panose="020B0604020202020204" pitchFamily="34" charset="0"/>
              <a:buChar char="•"/>
            </a:pPr>
            <a:r>
              <a:rPr lang="en-US" sz="2000" dirty="0">
                <a:latin typeface="Arial"/>
                <a:ea typeface="Verdana"/>
                <a:cs typeface="Arial"/>
              </a:rPr>
              <a:t>VLP staff is available to meet with you in your breakout room or separately.</a:t>
            </a:r>
          </a:p>
          <a:p>
            <a:pPr marL="285750" indent="-285750">
              <a:spcBef>
                <a:spcPct val="0"/>
              </a:spcBef>
              <a:buFont typeface="Arial" panose="020B0604020202020204" pitchFamily="34" charset="0"/>
              <a:buChar char="•"/>
            </a:pPr>
            <a:endParaRPr lang="en-US" sz="2000" dirty="0">
              <a:latin typeface="Arial"/>
              <a:ea typeface="Verdana"/>
              <a:cs typeface="Arial" panose="020B0604020202020204" pitchFamily="34" charset="0"/>
            </a:endParaRPr>
          </a:p>
          <a:p>
            <a:pPr marL="231775" indent="-231775">
              <a:spcBef>
                <a:spcPct val="0"/>
              </a:spcBef>
            </a:pPr>
            <a:endParaRPr lang="en-US" sz="2000" dirty="0">
              <a:latin typeface="Arial"/>
              <a:ea typeface="Verdana"/>
              <a:cs typeface="Arial" panose="020B0604020202020204" pitchFamily="34" charset="0"/>
            </a:endParaRPr>
          </a:p>
          <a:p>
            <a:pPr marL="0" indent="0">
              <a:buNone/>
            </a:pPr>
            <a:endParaRPr lang="en-ZA" sz="2000" dirty="0">
              <a:latin typeface="Arial"/>
              <a:cs typeface="Arial"/>
            </a:endParaRPr>
          </a:p>
        </p:txBody>
      </p:sp>
      <p:sp>
        <p:nvSpPr>
          <p:cNvPr id="6" name="Slide Number Placeholder 5">
            <a:extLst>
              <a:ext uri="{FF2B5EF4-FFF2-40B4-BE49-F238E27FC236}">
                <a16:creationId xmlns:a16="http://schemas.microsoft.com/office/drawing/2014/main" id="{4B379698-AB4C-493D-BF95-F5781FDF2AC5}"/>
              </a:ext>
            </a:extLst>
          </p:cNvPr>
          <p:cNvSpPr>
            <a:spLocks noGrp="1"/>
          </p:cNvSpPr>
          <p:nvPr>
            <p:ph type="sldNum" sz="quarter" idx="33"/>
          </p:nvPr>
        </p:nvSpPr>
        <p:spPr/>
        <p:txBody>
          <a:bodyPr/>
          <a:lstStyle/>
          <a:p>
            <a:fld id="{19B51A1E-902D-48AF-9020-955120F399B6}" type="slidenum">
              <a:rPr lang="en-ZA" smtClean="0"/>
              <a:pPr/>
              <a:t>13</a:t>
            </a:fld>
            <a:endParaRPr lang="en-ZA"/>
          </a:p>
        </p:txBody>
      </p:sp>
      <p:sp>
        <p:nvSpPr>
          <p:cNvPr id="4" name="TextBox 3">
            <a:extLst>
              <a:ext uri="{FF2B5EF4-FFF2-40B4-BE49-F238E27FC236}">
                <a16:creationId xmlns:a16="http://schemas.microsoft.com/office/drawing/2014/main" id="{BB0AA4D7-38B6-4661-BE86-3E8B0D4FEA4F}"/>
              </a:ext>
            </a:extLst>
          </p:cNvPr>
          <p:cNvSpPr txBox="1"/>
          <p:nvPr/>
        </p:nvSpPr>
        <p:spPr>
          <a:xfrm>
            <a:off x="3035030" y="179703"/>
            <a:ext cx="9156970" cy="923330"/>
          </a:xfrm>
          <a:prstGeom prst="rect">
            <a:avLst/>
          </a:prstGeom>
          <a:noFill/>
        </p:spPr>
        <p:txBody>
          <a:bodyPr wrap="square" rtlCol="0" anchor="t">
            <a:spAutoFit/>
          </a:bodyPr>
          <a:lstStyle/>
          <a:p>
            <a:pPr algn="ctr"/>
            <a:r>
              <a:rPr lang="en-US" i="1">
                <a:latin typeface="Arial"/>
                <a:cs typeface="Arial"/>
              </a:rPr>
              <a:t>VLP holds weekly clinics in a range of legal areas. Most clinics are held in a courthouse. Some clinics are for drafting documents only, and some clinics aid clients with hearings the same day. Attorneys represent clients on a Limited Assistance basis.</a:t>
            </a:r>
          </a:p>
        </p:txBody>
      </p:sp>
      <p:pic>
        <p:nvPicPr>
          <p:cNvPr id="5" name="Picture 6" descr="A picture containing text, indoor&#10;&#10;Description automatically generated">
            <a:extLst>
              <a:ext uri="{FF2B5EF4-FFF2-40B4-BE49-F238E27FC236}">
                <a16:creationId xmlns:a16="http://schemas.microsoft.com/office/drawing/2014/main" id="{D0D0CC45-25F5-48FE-B180-8F8E28ED4ED3}"/>
              </a:ext>
            </a:extLst>
          </p:cNvPr>
          <p:cNvPicPr>
            <a:picLocks noChangeAspect="1"/>
          </p:cNvPicPr>
          <p:nvPr/>
        </p:nvPicPr>
        <p:blipFill>
          <a:blip r:embed="rId2"/>
          <a:stretch>
            <a:fillRect/>
          </a:stretch>
        </p:blipFill>
        <p:spPr>
          <a:xfrm>
            <a:off x="10354002" y="2494844"/>
            <a:ext cx="1745608" cy="1868312"/>
          </a:xfrm>
          <a:prstGeom prst="rect">
            <a:avLst/>
          </a:prstGeom>
        </p:spPr>
      </p:pic>
    </p:spTree>
    <p:extLst>
      <p:ext uri="{BB962C8B-B14F-4D97-AF65-F5344CB8AC3E}">
        <p14:creationId xmlns:p14="http://schemas.microsoft.com/office/powerpoint/2010/main" val="2575421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04AFD2-303D-4B48-AA3E-C96B74D8127A}"/>
              </a:ext>
            </a:extLst>
          </p:cNvPr>
          <p:cNvSpPr>
            <a:spLocks noGrp="1"/>
          </p:cNvSpPr>
          <p:nvPr>
            <p:ph type="body" sz="quarter" idx="32"/>
          </p:nvPr>
        </p:nvSpPr>
        <p:spPr>
          <a:xfrm>
            <a:off x="1489750" y="1294488"/>
            <a:ext cx="10689055" cy="1178360"/>
          </a:xfrm>
        </p:spPr>
        <p:txBody>
          <a:bodyPr vert="horz" lIns="0" tIns="0" rIns="0" bIns="0" rtlCol="0" anchor="t">
            <a:noAutofit/>
          </a:bodyPr>
          <a:lstStyle/>
          <a:p>
            <a:pPr>
              <a:spcBef>
                <a:spcPct val="0"/>
              </a:spcBef>
              <a:buNone/>
            </a:pPr>
            <a:r>
              <a:rPr lang="en-US" altLang="en-US" sz="2000" b="1" u="sng" dirty="0">
                <a:solidFill>
                  <a:schemeClr val="bg2">
                    <a:lumMod val="10000"/>
                  </a:schemeClr>
                </a:solidFill>
                <a:latin typeface="Arial"/>
                <a:cs typeface="Arial"/>
              </a:rPr>
              <a:t>Eastern Housing Court Lawyer for the Day</a:t>
            </a:r>
            <a:endParaRPr lang="en-US" altLang="en-US" sz="2000" u="sng" dirty="0">
              <a:solidFill>
                <a:schemeClr val="bg2">
                  <a:lumMod val="10000"/>
                </a:schemeClr>
              </a:solidFill>
              <a:latin typeface="Arial"/>
              <a:cs typeface="Arial"/>
            </a:endParaRPr>
          </a:p>
          <a:p>
            <a:pPr>
              <a:spcBef>
                <a:spcPct val="0"/>
              </a:spcBef>
            </a:pPr>
            <a:r>
              <a:rPr lang="en-US" altLang="en-US" sz="1900" dirty="0">
                <a:solidFill>
                  <a:schemeClr val="bg2">
                    <a:lumMod val="10000"/>
                  </a:schemeClr>
                </a:solidFill>
                <a:latin typeface="Arial"/>
                <a:cs typeface="Arial"/>
              </a:rPr>
              <a:t>Volunteers assist pro se tenants with their eviction cases/affirmative cases against their landlords.</a:t>
            </a:r>
            <a:r>
              <a:rPr lang="en-US" altLang="en-US" sz="1950" dirty="0">
                <a:solidFill>
                  <a:schemeClr val="bg2">
                    <a:lumMod val="10000"/>
                  </a:schemeClr>
                </a:solidFill>
                <a:latin typeface="Arial"/>
                <a:cs typeface="Arial"/>
              </a:rPr>
              <a:t> </a:t>
            </a:r>
            <a:br>
              <a:rPr lang="en-US" altLang="en-US" sz="1950" dirty="0">
                <a:latin typeface="Arial"/>
                <a:cs typeface="Arial"/>
              </a:rPr>
            </a:br>
            <a:endParaRPr lang="en-US" altLang="en-US" sz="1950" dirty="0">
              <a:solidFill>
                <a:schemeClr val="bg2">
                  <a:lumMod val="10000"/>
                </a:schemeClr>
              </a:solidFill>
              <a:latin typeface="Arial"/>
              <a:cs typeface="Arial"/>
            </a:endParaRPr>
          </a:p>
          <a:p>
            <a:pPr>
              <a:spcBef>
                <a:spcPct val="0"/>
              </a:spcBef>
              <a:spcAft>
                <a:spcPts val="600"/>
              </a:spcAft>
            </a:pPr>
            <a:r>
              <a:rPr lang="en-US" altLang="en-US" sz="2000" b="1" dirty="0">
                <a:solidFill>
                  <a:schemeClr val="bg2">
                    <a:lumMod val="10000"/>
                  </a:schemeClr>
                </a:solidFill>
                <a:latin typeface="Arial"/>
                <a:cs typeface="Arial"/>
              </a:rPr>
              <a:t>Location and Time: EVERY TUESDAY!</a:t>
            </a:r>
          </a:p>
          <a:p>
            <a:pPr marL="342900" indent="-342900">
              <a:spcBef>
                <a:spcPct val="0"/>
              </a:spcBef>
              <a:spcAft>
                <a:spcPts val="600"/>
              </a:spcAft>
              <a:buChar char="•"/>
            </a:pPr>
            <a:r>
              <a:rPr lang="en-US" altLang="en-US" sz="2000" b="1" dirty="0">
                <a:solidFill>
                  <a:schemeClr val="bg2">
                    <a:lumMod val="10000"/>
                  </a:schemeClr>
                </a:solidFill>
                <a:latin typeface="Arial"/>
                <a:cs typeface="Arial"/>
              </a:rPr>
              <a:t>IN-PERSON</a:t>
            </a:r>
            <a:r>
              <a:rPr lang="en-US" altLang="en-US" sz="2000" dirty="0">
                <a:solidFill>
                  <a:schemeClr val="bg2">
                    <a:lumMod val="10000"/>
                  </a:schemeClr>
                </a:solidFill>
                <a:latin typeface="Arial"/>
                <a:cs typeface="Arial"/>
              </a:rPr>
              <a:t> from 9:00am-12:00pm at Eastern Housing Court</a:t>
            </a:r>
            <a:endParaRPr lang="en-US" dirty="0">
              <a:solidFill>
                <a:schemeClr val="bg2">
                  <a:lumMod val="10000"/>
                </a:schemeClr>
              </a:solidFill>
              <a:cs typeface="Arial"/>
            </a:endParaRPr>
          </a:p>
          <a:p>
            <a:pPr>
              <a:spcBef>
                <a:spcPct val="0"/>
              </a:spcBef>
              <a:spcAft>
                <a:spcPts val="600"/>
              </a:spcAft>
            </a:pPr>
            <a:r>
              <a:rPr lang="en-US" altLang="en-US" sz="1200" dirty="0">
                <a:solidFill>
                  <a:schemeClr val="bg2">
                    <a:lumMod val="10000"/>
                  </a:schemeClr>
                </a:solidFill>
                <a:latin typeface="Arial"/>
                <a:cs typeface="Arial"/>
              </a:rPr>
              <a:t>         Edward W. Brooke Court House, </a:t>
            </a:r>
            <a:r>
              <a:rPr lang="en-US" sz="1200" dirty="0">
                <a:latin typeface="Avenir Book"/>
                <a:cs typeface="Arial"/>
              </a:rPr>
              <a:t>24 New Chardon St., Boston, MA 02114</a:t>
            </a:r>
            <a:endParaRPr lang="en-US" sz="1200" dirty="0">
              <a:solidFill>
                <a:schemeClr val="bg2">
                  <a:lumMod val="10000"/>
                </a:schemeClr>
              </a:solidFill>
            </a:endParaRPr>
          </a:p>
          <a:p>
            <a:pPr marL="342900" indent="-342900">
              <a:spcBef>
                <a:spcPct val="0"/>
              </a:spcBef>
              <a:spcAft>
                <a:spcPts val="600"/>
              </a:spcAft>
              <a:buChar char="•"/>
            </a:pPr>
            <a:r>
              <a:rPr lang="en-US" sz="2000" b="1" dirty="0">
                <a:solidFill>
                  <a:srgbClr val="000000"/>
                </a:solidFill>
                <a:latin typeface="Avenir Book"/>
                <a:cs typeface="Arial"/>
              </a:rPr>
              <a:t>ON ZOOM</a:t>
            </a:r>
            <a:r>
              <a:rPr lang="en-US" sz="2000" dirty="0">
                <a:solidFill>
                  <a:srgbClr val="000000"/>
                </a:solidFill>
                <a:latin typeface="Avenir Book"/>
                <a:cs typeface="Arial"/>
              </a:rPr>
              <a:t> mornings from 9:00am-12:00pm</a:t>
            </a:r>
            <a:endParaRPr lang="en-US" sz="1200" dirty="0">
              <a:solidFill>
                <a:srgbClr val="000000"/>
              </a:solidFill>
              <a:latin typeface="Avenir Book"/>
              <a:cs typeface="Arial"/>
            </a:endParaRPr>
          </a:p>
          <a:p>
            <a:pPr>
              <a:spcBef>
                <a:spcPct val="0"/>
              </a:spcBef>
              <a:spcAft>
                <a:spcPts val="600"/>
              </a:spcAft>
            </a:pPr>
            <a:r>
              <a:rPr lang="en-US" sz="1200" dirty="0">
                <a:solidFill>
                  <a:srgbClr val="000000"/>
                </a:solidFill>
                <a:latin typeface="Avenir Book"/>
                <a:cs typeface="Arial"/>
              </a:rPr>
              <a:t>                                        </a:t>
            </a:r>
            <a:r>
              <a:rPr lang="en-US" sz="2000" dirty="0">
                <a:solidFill>
                  <a:srgbClr val="000000"/>
                </a:solidFill>
                <a:latin typeface="Avenir Book"/>
                <a:cs typeface="Arial"/>
              </a:rPr>
              <a:t>afternoons from 1:00pm-4:00pm</a:t>
            </a:r>
            <a:endParaRPr lang="en-US" sz="2000" dirty="0">
              <a:latin typeface="Avenir Book"/>
              <a:cs typeface="Arial"/>
            </a:endParaRPr>
          </a:p>
          <a:p>
            <a:pPr>
              <a:spcBef>
                <a:spcPct val="0"/>
              </a:spcBef>
              <a:spcAft>
                <a:spcPts val="600"/>
              </a:spcAft>
              <a:buNone/>
            </a:pPr>
            <a:r>
              <a:rPr lang="en-US" altLang="en-US" sz="2000" b="1" dirty="0">
                <a:solidFill>
                  <a:schemeClr val="bg2">
                    <a:lumMod val="10000"/>
                  </a:schemeClr>
                </a:solidFill>
                <a:latin typeface="Arial"/>
                <a:cs typeface="Arial"/>
              </a:rPr>
              <a:t>How It Works:</a:t>
            </a:r>
          </a:p>
          <a:p>
            <a:pPr marL="342900" indent="-342900">
              <a:spcBef>
                <a:spcPct val="0"/>
              </a:spcBef>
              <a:spcAft>
                <a:spcPts val="600"/>
              </a:spcAft>
              <a:buFont typeface="Arial" panose="020B0604020202020204" pitchFamily="34" charset="0"/>
              <a:buChar char="•"/>
            </a:pPr>
            <a:r>
              <a:rPr lang="en-US" sz="2000" dirty="0">
                <a:latin typeface="Arial"/>
                <a:cs typeface="Arial"/>
              </a:rPr>
              <a:t>VLP has an online sign-up sheet where volunteers can select a morning or afternoon </a:t>
            </a:r>
            <a:br>
              <a:rPr lang="en-US" sz="2000" dirty="0">
                <a:latin typeface="Arial"/>
                <a:cs typeface="Arial"/>
              </a:rPr>
            </a:br>
            <a:r>
              <a:rPr lang="en-US" sz="2000" dirty="0">
                <a:latin typeface="Arial"/>
                <a:cs typeface="Arial"/>
              </a:rPr>
              <a:t>3-hour shift. </a:t>
            </a:r>
            <a:r>
              <a:rPr lang="en-US" sz="1600" dirty="0">
                <a:latin typeface="Arial"/>
                <a:cs typeface="Arial"/>
              </a:rPr>
              <a:t>Reminder that the morning shift has both virtual and in-person opportunities available!</a:t>
            </a:r>
            <a:endParaRPr lang="en-US" altLang="en-US" sz="1600" dirty="0">
              <a:solidFill>
                <a:schemeClr val="bg2">
                  <a:lumMod val="10000"/>
                </a:schemeClr>
              </a:solidFill>
              <a:latin typeface="Arial"/>
              <a:cs typeface="Arial"/>
            </a:endParaRPr>
          </a:p>
          <a:p>
            <a:pPr marL="285750" indent="-285750">
              <a:spcBef>
                <a:spcPct val="0"/>
              </a:spcBef>
              <a:spcAft>
                <a:spcPts val="600"/>
              </a:spcAft>
              <a:buFont typeface="Arial" panose="020B0604020202020204" pitchFamily="34" charset="0"/>
              <a:buChar char="•"/>
            </a:pPr>
            <a:r>
              <a:rPr lang="en-US" altLang="en-US" sz="2000" dirty="0">
                <a:solidFill>
                  <a:schemeClr val="bg2">
                    <a:lumMod val="10000"/>
                  </a:schemeClr>
                </a:solidFill>
                <a:latin typeface="Arial"/>
                <a:cs typeface="Arial"/>
              </a:rPr>
              <a:t>VLP staff will conduct a quick intake and screen clients for eligibility.</a:t>
            </a:r>
          </a:p>
          <a:p>
            <a:pPr marL="285750" indent="-285750">
              <a:spcBef>
                <a:spcPct val="0"/>
              </a:spcBef>
              <a:spcAft>
                <a:spcPts val="600"/>
              </a:spcAft>
              <a:buFont typeface="Arial" panose="020B0604020202020204" pitchFamily="34" charset="0"/>
              <a:buChar char="•"/>
            </a:pPr>
            <a:r>
              <a:rPr lang="en-US" altLang="en-US" sz="2000" dirty="0">
                <a:solidFill>
                  <a:schemeClr val="bg2">
                    <a:lumMod val="10000"/>
                  </a:schemeClr>
                </a:solidFill>
                <a:latin typeface="Arial"/>
                <a:cs typeface="Arial"/>
              </a:rPr>
              <a:t>VLP staff attorneys are always present to mentor, supervise, and assist volunteers while they provide assistance to pro se litigants.</a:t>
            </a:r>
          </a:p>
          <a:p>
            <a:pPr marL="552450" lvl="1" indent="-285750">
              <a:spcBef>
                <a:spcPct val="0"/>
              </a:spcBef>
              <a:spcAft>
                <a:spcPts val="600"/>
              </a:spcAft>
              <a:buFont typeface="Arial" panose="020B0604020202020204" pitchFamily="34" charset="0"/>
              <a:buChar char="•"/>
            </a:pPr>
            <a:r>
              <a:rPr lang="en-US" altLang="en-US" sz="1600" dirty="0">
                <a:solidFill>
                  <a:schemeClr val="bg2">
                    <a:lumMod val="10000"/>
                  </a:schemeClr>
                </a:solidFill>
                <a:latin typeface="Arial"/>
                <a:cs typeface="Arial"/>
              </a:rPr>
              <a:t>Types of assistance offered: advice, drafting, mediation, representation in court.</a:t>
            </a:r>
          </a:p>
          <a:p>
            <a:pPr marL="552450" lvl="1" indent="-285750">
              <a:spcBef>
                <a:spcPct val="0"/>
              </a:spcBef>
              <a:spcAft>
                <a:spcPts val="600"/>
              </a:spcAft>
              <a:buChar char="•"/>
            </a:pPr>
            <a:r>
              <a:rPr lang="en-US" altLang="en-US" sz="1600" dirty="0">
                <a:solidFill>
                  <a:schemeClr val="bg2">
                    <a:lumMod val="10000"/>
                  </a:schemeClr>
                </a:solidFill>
                <a:latin typeface="Arial"/>
                <a:cs typeface="Arial"/>
              </a:rPr>
              <a:t>Volunteers can work alone, in pairs, or shadow VLP staff attorneys.</a:t>
            </a:r>
          </a:p>
          <a:p>
            <a:pPr marL="461645" indent="-461645">
              <a:spcBef>
                <a:spcPct val="0"/>
              </a:spcBef>
              <a:spcAft>
                <a:spcPts val="600"/>
              </a:spcAft>
              <a:buNone/>
            </a:pPr>
            <a:endParaRPr lang="en-US" altLang="en-US" sz="2000" b="1" u="sng" dirty="0">
              <a:solidFill>
                <a:schemeClr val="bg2">
                  <a:lumMod val="10000"/>
                </a:schemeClr>
              </a:solidFill>
              <a:latin typeface="Arial"/>
              <a:cs typeface="Arial"/>
            </a:endParaRPr>
          </a:p>
          <a:p>
            <a:pPr marL="461645" indent="-461645">
              <a:spcBef>
                <a:spcPct val="0"/>
              </a:spcBef>
              <a:spcAft>
                <a:spcPts val="600"/>
              </a:spcAft>
            </a:pPr>
            <a:endParaRPr lang="en-US" altLang="en-US" sz="2000" b="1" u="sng" dirty="0">
              <a:solidFill>
                <a:schemeClr val="bg2">
                  <a:lumMod val="10000"/>
                </a:schemeClr>
              </a:solidFill>
              <a:latin typeface="Arial"/>
              <a:cs typeface="Arial"/>
            </a:endParaRPr>
          </a:p>
          <a:p>
            <a:endParaRPr lang="en-ZA" sz="2000" dirty="0">
              <a:solidFill>
                <a:schemeClr val="bg2">
                  <a:lumMod val="10000"/>
                </a:schemeClr>
              </a:solidFill>
              <a:latin typeface="Arial"/>
              <a:cs typeface="Calibri Light"/>
            </a:endParaRPr>
          </a:p>
        </p:txBody>
      </p:sp>
      <p:sp>
        <p:nvSpPr>
          <p:cNvPr id="6" name="Slide Number Placeholder 5">
            <a:extLst>
              <a:ext uri="{FF2B5EF4-FFF2-40B4-BE49-F238E27FC236}">
                <a16:creationId xmlns:a16="http://schemas.microsoft.com/office/drawing/2014/main" id="{4B379698-AB4C-493D-BF95-F5781FDF2AC5}"/>
              </a:ext>
            </a:extLst>
          </p:cNvPr>
          <p:cNvSpPr>
            <a:spLocks noGrp="1"/>
          </p:cNvSpPr>
          <p:nvPr>
            <p:ph type="sldNum" sz="quarter" idx="33"/>
          </p:nvPr>
        </p:nvSpPr>
        <p:spPr/>
        <p:txBody>
          <a:bodyPr/>
          <a:lstStyle/>
          <a:p>
            <a:fld id="{19B51A1E-902D-48AF-9020-955120F399B6}" type="slidenum">
              <a:rPr lang="en-ZA" smtClean="0"/>
              <a:pPr/>
              <a:t>14</a:t>
            </a:fld>
            <a:endParaRPr lang="en-ZA"/>
          </a:p>
        </p:txBody>
      </p:sp>
      <p:sp>
        <p:nvSpPr>
          <p:cNvPr id="4" name="Rectangle 3">
            <a:extLst>
              <a:ext uri="{FF2B5EF4-FFF2-40B4-BE49-F238E27FC236}">
                <a16:creationId xmlns:a16="http://schemas.microsoft.com/office/drawing/2014/main" id="{C05B11DB-6917-461C-B219-71534A90F6C0}"/>
              </a:ext>
            </a:extLst>
          </p:cNvPr>
          <p:cNvSpPr/>
          <p:nvPr/>
        </p:nvSpPr>
        <p:spPr>
          <a:xfrm>
            <a:off x="1128409" y="209826"/>
            <a:ext cx="2036135" cy="769441"/>
          </a:xfrm>
          <a:prstGeom prst="rect">
            <a:avLst/>
          </a:prstGeom>
        </p:spPr>
        <p:txBody>
          <a:bodyPr wrap="none">
            <a:spAutoFit/>
          </a:bodyPr>
          <a:lstStyle/>
          <a:p>
            <a:r>
              <a:rPr lang="en-ZA" sz="4400" b="1">
                <a:solidFill>
                  <a:srgbClr val="104B7D"/>
                </a:solidFill>
                <a:latin typeface="Arial"/>
                <a:cs typeface="Arial"/>
              </a:rPr>
              <a:t>Clinics</a:t>
            </a:r>
            <a:endParaRPr lang="en-US" sz="4400"/>
          </a:p>
        </p:txBody>
      </p:sp>
      <p:pic>
        <p:nvPicPr>
          <p:cNvPr id="2" name="Graphic 4" descr="Gavel with solid fill">
            <a:extLst>
              <a:ext uri="{FF2B5EF4-FFF2-40B4-BE49-F238E27FC236}">
                <a16:creationId xmlns:a16="http://schemas.microsoft.com/office/drawing/2014/main" id="{93F37168-E359-4418-B06F-D162DB932F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91615" y="140171"/>
            <a:ext cx="914400" cy="914400"/>
          </a:xfrm>
          <a:prstGeom prst="rect">
            <a:avLst/>
          </a:prstGeom>
        </p:spPr>
      </p:pic>
    </p:spTree>
    <p:extLst>
      <p:ext uri="{BB962C8B-B14F-4D97-AF65-F5344CB8AC3E}">
        <p14:creationId xmlns:p14="http://schemas.microsoft.com/office/powerpoint/2010/main" val="3750966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04AFD2-303D-4B48-AA3E-C96B74D8127A}"/>
              </a:ext>
            </a:extLst>
          </p:cNvPr>
          <p:cNvSpPr>
            <a:spLocks noGrp="1"/>
          </p:cNvSpPr>
          <p:nvPr>
            <p:ph type="body" sz="quarter" idx="32"/>
          </p:nvPr>
        </p:nvSpPr>
        <p:spPr>
          <a:xfrm>
            <a:off x="1489750" y="1294488"/>
            <a:ext cx="10689055" cy="1178360"/>
          </a:xfrm>
        </p:spPr>
        <p:txBody>
          <a:bodyPr vert="horz" lIns="0" tIns="0" rIns="0" bIns="0" rtlCol="0" anchor="t">
            <a:noAutofit/>
          </a:bodyPr>
          <a:lstStyle/>
          <a:p>
            <a:pPr>
              <a:spcBef>
                <a:spcPct val="0"/>
              </a:spcBef>
            </a:pPr>
            <a:r>
              <a:rPr lang="en-US" altLang="en-US" sz="2000" b="1" u="sng" dirty="0">
                <a:solidFill>
                  <a:schemeClr val="bg2">
                    <a:lumMod val="10000"/>
                  </a:schemeClr>
                </a:solidFill>
                <a:latin typeface="Arial"/>
                <a:cs typeface="Arial"/>
              </a:rPr>
              <a:t>Housing Answer and Discovery Clinic</a:t>
            </a:r>
            <a:endParaRPr lang="en-US" dirty="0">
              <a:solidFill>
                <a:schemeClr val="bg2">
                  <a:lumMod val="10000"/>
                </a:schemeClr>
              </a:solidFill>
            </a:endParaRPr>
          </a:p>
          <a:p>
            <a:pPr>
              <a:spcBef>
                <a:spcPct val="0"/>
              </a:spcBef>
            </a:pPr>
            <a:r>
              <a:rPr lang="en-US" altLang="en-US" sz="1800" dirty="0">
                <a:solidFill>
                  <a:schemeClr val="bg2">
                    <a:lumMod val="10000"/>
                  </a:schemeClr>
                </a:solidFill>
                <a:latin typeface="Arial"/>
                <a:cs typeface="Arial"/>
              </a:rPr>
              <a:t>Volunteers assist pro se tenants with completing their Answer and Discovery documents.</a:t>
            </a:r>
            <a:br>
              <a:rPr lang="en-US" altLang="en-US" sz="1800" dirty="0">
                <a:latin typeface="Arial"/>
                <a:cs typeface="Arial"/>
              </a:rPr>
            </a:br>
            <a:endParaRPr lang="en-US" altLang="en-US" sz="1800" dirty="0">
              <a:solidFill>
                <a:schemeClr val="bg2">
                  <a:lumMod val="10000"/>
                </a:schemeClr>
              </a:solidFill>
              <a:latin typeface="Arial"/>
              <a:cs typeface="Arial"/>
            </a:endParaRPr>
          </a:p>
          <a:p>
            <a:pPr>
              <a:spcBef>
                <a:spcPct val="0"/>
              </a:spcBef>
            </a:pPr>
            <a:r>
              <a:rPr lang="en-US" altLang="en-US" sz="1600" dirty="0">
                <a:latin typeface="Arial"/>
                <a:cs typeface="Arial"/>
              </a:rPr>
              <a:t>The </a:t>
            </a:r>
            <a:r>
              <a:rPr lang="en-US" altLang="en-US" sz="1600" b="1" dirty="0">
                <a:latin typeface="Arial"/>
                <a:cs typeface="Arial"/>
              </a:rPr>
              <a:t>Answer </a:t>
            </a:r>
            <a:r>
              <a:rPr lang="en-US" altLang="en-US" sz="1600" dirty="0">
                <a:latin typeface="Arial"/>
                <a:cs typeface="Arial"/>
              </a:rPr>
              <a:t>is the tenant's opportunity to respond to their landlord's reasons for eviction. It is where </a:t>
            </a:r>
            <a:r>
              <a:rPr lang="en-US" altLang="en-US" sz="1600">
                <a:latin typeface="Arial"/>
                <a:cs typeface="Arial"/>
              </a:rPr>
              <a:t>tenants can assert defenses to the eviction, counterclaims they may have against their landlord, and most importantly, </a:t>
            </a:r>
            <a:r>
              <a:rPr lang="en-US" altLang="en-US" sz="1600" dirty="0">
                <a:latin typeface="Arial"/>
                <a:cs typeface="Arial"/>
              </a:rPr>
              <a:t>they can request a jury trial.</a:t>
            </a:r>
            <a:br>
              <a:rPr lang="en-US" altLang="en-US" sz="1600" dirty="0">
                <a:latin typeface="Arial"/>
                <a:cs typeface="Arial"/>
              </a:rPr>
            </a:br>
            <a:endParaRPr lang="en-US" altLang="en-US" sz="1600">
              <a:solidFill>
                <a:srgbClr val="181717"/>
              </a:solidFill>
              <a:latin typeface="Arial"/>
              <a:cs typeface="Arial"/>
            </a:endParaRPr>
          </a:p>
          <a:p>
            <a:pPr>
              <a:spcBef>
                <a:spcPct val="0"/>
              </a:spcBef>
            </a:pPr>
            <a:r>
              <a:rPr lang="en-US" altLang="en-US" sz="1600" dirty="0">
                <a:latin typeface="Arial"/>
                <a:cs typeface="Arial"/>
              </a:rPr>
              <a:t>The </a:t>
            </a:r>
            <a:r>
              <a:rPr lang="en-US" altLang="en-US" sz="1600" b="1" dirty="0">
                <a:latin typeface="Arial"/>
                <a:cs typeface="Arial"/>
              </a:rPr>
              <a:t>Discovery</a:t>
            </a:r>
            <a:r>
              <a:rPr lang="en-US" altLang="en-US" sz="1600" dirty="0">
                <a:latin typeface="Arial"/>
                <a:cs typeface="Arial"/>
              </a:rPr>
              <a:t> request allows tenants to receive information and documents that will help them fight their eviction case in court. It will also help tenants prepare their defenses to eviction and counterclaims against their landlord.</a:t>
            </a:r>
            <a:r>
              <a:rPr lang="en-US" altLang="en-US" sz="1800" dirty="0">
                <a:latin typeface="Arial"/>
                <a:cs typeface="Arial"/>
              </a:rPr>
              <a:t>  </a:t>
            </a:r>
            <a:br>
              <a:rPr lang="en-US" altLang="en-US" sz="1950" dirty="0">
                <a:latin typeface="Arial"/>
                <a:cs typeface="Arial"/>
              </a:rPr>
            </a:br>
            <a:endParaRPr lang="en-US" altLang="en-US" sz="1950">
              <a:solidFill>
                <a:schemeClr val="bg2">
                  <a:lumMod val="10000"/>
                </a:schemeClr>
              </a:solidFill>
              <a:latin typeface="Arial"/>
              <a:cs typeface="Arial"/>
            </a:endParaRPr>
          </a:p>
          <a:p>
            <a:pPr>
              <a:spcBef>
                <a:spcPct val="0"/>
              </a:spcBef>
              <a:spcAft>
                <a:spcPts val="600"/>
              </a:spcAft>
            </a:pPr>
            <a:r>
              <a:rPr lang="en-US" altLang="en-US" sz="2000" b="1" dirty="0">
                <a:solidFill>
                  <a:schemeClr val="bg2">
                    <a:lumMod val="10000"/>
                  </a:schemeClr>
                </a:solidFill>
                <a:latin typeface="Arial"/>
                <a:cs typeface="Arial"/>
              </a:rPr>
              <a:t>Location and Time: EVERY THURSDAY on Zoom</a:t>
            </a:r>
          </a:p>
          <a:p>
            <a:pPr marL="609600" lvl="1" indent="-285750">
              <a:spcBef>
                <a:spcPct val="0"/>
              </a:spcBef>
              <a:spcAft>
                <a:spcPts val="600"/>
              </a:spcAft>
              <a:buChar char="•"/>
            </a:pPr>
            <a:r>
              <a:rPr lang="en-US" altLang="en-US" sz="1600" dirty="0">
                <a:solidFill>
                  <a:schemeClr val="bg2">
                    <a:lumMod val="10000"/>
                  </a:schemeClr>
                </a:solidFill>
                <a:latin typeface="Arial"/>
                <a:cs typeface="Arial"/>
              </a:rPr>
              <a:t>We host the clinic at 9am and 11am</a:t>
            </a:r>
          </a:p>
          <a:p>
            <a:pPr marL="609600" lvl="1" indent="-285750">
              <a:spcBef>
                <a:spcPct val="0"/>
              </a:spcBef>
              <a:spcAft>
                <a:spcPts val="600"/>
              </a:spcAft>
              <a:buChar char="•"/>
            </a:pPr>
            <a:r>
              <a:rPr lang="en-US" altLang="en-US" sz="1600">
                <a:solidFill>
                  <a:schemeClr val="bg2">
                    <a:lumMod val="10000"/>
                  </a:schemeClr>
                </a:solidFill>
                <a:latin typeface="Arial"/>
                <a:cs typeface="Arial"/>
              </a:rPr>
              <a:t>It will take approximately two (2) hours to complete the Answer and Discovery documents</a:t>
            </a:r>
            <a:br>
              <a:rPr lang="en-US" altLang="en-US" sz="1600" dirty="0">
                <a:solidFill>
                  <a:schemeClr val="bg2">
                    <a:lumMod val="10000"/>
                  </a:schemeClr>
                </a:solidFill>
                <a:latin typeface="Arial"/>
                <a:cs typeface="Arial"/>
              </a:rPr>
            </a:br>
            <a:r>
              <a:rPr lang="en-US" altLang="en-US" sz="1600">
                <a:solidFill>
                  <a:schemeClr val="bg2">
                    <a:lumMod val="10000"/>
                  </a:schemeClr>
                </a:solidFill>
                <a:latin typeface="Arial"/>
                <a:cs typeface="Arial"/>
              </a:rPr>
              <a:t> </a:t>
            </a:r>
          </a:p>
          <a:p>
            <a:pPr>
              <a:spcBef>
                <a:spcPct val="0"/>
              </a:spcBef>
              <a:spcAft>
                <a:spcPts val="600"/>
              </a:spcAft>
            </a:pPr>
            <a:r>
              <a:rPr lang="en-US" altLang="en-US" sz="2000" b="1">
                <a:solidFill>
                  <a:schemeClr val="bg2">
                    <a:lumMod val="10000"/>
                  </a:schemeClr>
                </a:solidFill>
                <a:latin typeface="Arial"/>
                <a:cs typeface="Arial"/>
              </a:rPr>
              <a:t>How It Works:</a:t>
            </a:r>
            <a:endParaRPr lang="en-US">
              <a:solidFill>
                <a:schemeClr val="bg2">
                  <a:lumMod val="10000"/>
                </a:schemeClr>
              </a:solidFill>
              <a:latin typeface="Avenir Book"/>
              <a:cs typeface="Arial"/>
            </a:endParaRPr>
          </a:p>
          <a:p>
            <a:pPr marL="609600" lvl="1" indent="-285750">
              <a:spcBef>
                <a:spcPct val="0"/>
              </a:spcBef>
              <a:spcAft>
                <a:spcPts val="600"/>
              </a:spcAft>
              <a:buChar char="•"/>
            </a:pPr>
            <a:r>
              <a:rPr lang="en-US" altLang="en-US" sz="1600" dirty="0">
                <a:solidFill>
                  <a:schemeClr val="bg2">
                    <a:lumMod val="10000"/>
                  </a:schemeClr>
                </a:solidFill>
                <a:latin typeface="Arial"/>
                <a:cs typeface="Arial"/>
              </a:rPr>
              <a:t>Volunteers will work with pro se tenants facing eviction and will help them complete their Answer and Discovery documents using an online tool</a:t>
            </a:r>
          </a:p>
          <a:p>
            <a:pPr marL="609600" lvl="1" indent="-285750">
              <a:spcBef>
                <a:spcPct val="0"/>
              </a:spcBef>
              <a:spcAft>
                <a:spcPts val="600"/>
              </a:spcAft>
              <a:buChar char="•"/>
            </a:pPr>
            <a:r>
              <a:rPr lang="en-US" altLang="en-US" sz="1600" dirty="0">
                <a:solidFill>
                  <a:schemeClr val="bg2">
                    <a:lumMod val="10000"/>
                  </a:schemeClr>
                </a:solidFill>
                <a:latin typeface="Arial"/>
                <a:cs typeface="Arial"/>
              </a:rPr>
              <a:t>Once the documents are complete, a VLP staff attorney will review the tenant's documents and will file them with the court and will serve a copy on the tenant's landlord or their landlord's attorney. </a:t>
            </a:r>
          </a:p>
          <a:p>
            <a:pPr marL="461645" indent="-461645">
              <a:spcBef>
                <a:spcPct val="0"/>
              </a:spcBef>
              <a:spcAft>
                <a:spcPts val="600"/>
              </a:spcAft>
            </a:pPr>
            <a:endParaRPr lang="en-US" altLang="en-US" sz="2000" b="1" u="sng" dirty="0">
              <a:solidFill>
                <a:schemeClr val="bg2">
                  <a:lumMod val="10000"/>
                </a:schemeClr>
              </a:solidFill>
              <a:latin typeface="Arial"/>
              <a:cs typeface="Arial"/>
            </a:endParaRPr>
          </a:p>
          <a:p>
            <a:endParaRPr lang="en-ZA" sz="2000" dirty="0">
              <a:solidFill>
                <a:schemeClr val="bg2">
                  <a:lumMod val="10000"/>
                </a:schemeClr>
              </a:solidFill>
              <a:latin typeface="Arial"/>
              <a:cs typeface="Calibri Light"/>
            </a:endParaRPr>
          </a:p>
        </p:txBody>
      </p:sp>
      <p:sp>
        <p:nvSpPr>
          <p:cNvPr id="6" name="Slide Number Placeholder 5">
            <a:extLst>
              <a:ext uri="{FF2B5EF4-FFF2-40B4-BE49-F238E27FC236}">
                <a16:creationId xmlns:a16="http://schemas.microsoft.com/office/drawing/2014/main" id="{4B379698-AB4C-493D-BF95-F5781FDF2AC5}"/>
              </a:ext>
            </a:extLst>
          </p:cNvPr>
          <p:cNvSpPr>
            <a:spLocks noGrp="1"/>
          </p:cNvSpPr>
          <p:nvPr>
            <p:ph type="sldNum" sz="quarter" idx="33"/>
          </p:nvPr>
        </p:nvSpPr>
        <p:spPr/>
        <p:txBody>
          <a:bodyPr/>
          <a:lstStyle/>
          <a:p>
            <a:fld id="{19B51A1E-902D-48AF-9020-955120F399B6}" type="slidenum">
              <a:rPr lang="en-ZA" smtClean="0"/>
              <a:pPr/>
              <a:t>15</a:t>
            </a:fld>
            <a:endParaRPr lang="en-ZA"/>
          </a:p>
        </p:txBody>
      </p:sp>
      <p:sp>
        <p:nvSpPr>
          <p:cNvPr id="4" name="Rectangle 3">
            <a:extLst>
              <a:ext uri="{FF2B5EF4-FFF2-40B4-BE49-F238E27FC236}">
                <a16:creationId xmlns:a16="http://schemas.microsoft.com/office/drawing/2014/main" id="{C05B11DB-6917-461C-B219-71534A90F6C0}"/>
              </a:ext>
            </a:extLst>
          </p:cNvPr>
          <p:cNvSpPr/>
          <p:nvPr/>
        </p:nvSpPr>
        <p:spPr>
          <a:xfrm>
            <a:off x="1128409" y="209826"/>
            <a:ext cx="2036135" cy="769441"/>
          </a:xfrm>
          <a:prstGeom prst="rect">
            <a:avLst/>
          </a:prstGeom>
        </p:spPr>
        <p:txBody>
          <a:bodyPr wrap="none">
            <a:spAutoFit/>
          </a:bodyPr>
          <a:lstStyle/>
          <a:p>
            <a:r>
              <a:rPr lang="en-ZA" sz="4400" b="1">
                <a:solidFill>
                  <a:srgbClr val="104B7D"/>
                </a:solidFill>
                <a:latin typeface="Arial"/>
                <a:cs typeface="Arial"/>
              </a:rPr>
              <a:t>Clinics</a:t>
            </a:r>
            <a:endParaRPr lang="en-US" sz="4400"/>
          </a:p>
        </p:txBody>
      </p:sp>
      <p:pic>
        <p:nvPicPr>
          <p:cNvPr id="2" name="Graphic 4" descr="Gavel with solid fill">
            <a:extLst>
              <a:ext uri="{FF2B5EF4-FFF2-40B4-BE49-F238E27FC236}">
                <a16:creationId xmlns:a16="http://schemas.microsoft.com/office/drawing/2014/main" id="{93F37168-E359-4418-B06F-D162DB932F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91615" y="140171"/>
            <a:ext cx="914400" cy="914400"/>
          </a:xfrm>
          <a:prstGeom prst="rect">
            <a:avLst/>
          </a:prstGeom>
        </p:spPr>
      </p:pic>
    </p:spTree>
    <p:extLst>
      <p:ext uri="{BB962C8B-B14F-4D97-AF65-F5344CB8AC3E}">
        <p14:creationId xmlns:p14="http://schemas.microsoft.com/office/powerpoint/2010/main" val="896728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04AFD2-303D-4B48-AA3E-C96B74D8127A}"/>
              </a:ext>
            </a:extLst>
          </p:cNvPr>
          <p:cNvSpPr>
            <a:spLocks noGrp="1"/>
          </p:cNvSpPr>
          <p:nvPr>
            <p:ph type="body" sz="quarter" idx="32"/>
          </p:nvPr>
        </p:nvSpPr>
        <p:spPr>
          <a:xfrm>
            <a:off x="1556425" y="1275438"/>
            <a:ext cx="10536655" cy="1178360"/>
          </a:xfrm>
        </p:spPr>
        <p:txBody>
          <a:bodyPr vert="horz" lIns="0" tIns="0" rIns="0" bIns="0" rtlCol="0" anchor="t">
            <a:noAutofit/>
          </a:bodyPr>
          <a:lstStyle/>
          <a:p>
            <a:pPr>
              <a:spcBef>
                <a:spcPct val="0"/>
              </a:spcBef>
              <a:buNone/>
            </a:pPr>
            <a:r>
              <a:rPr lang="en-US" altLang="en-US" sz="1800" b="1" u="sng" dirty="0">
                <a:solidFill>
                  <a:schemeClr val="bg2">
                    <a:lumMod val="10000"/>
                  </a:schemeClr>
                </a:solidFill>
                <a:latin typeface="Arial"/>
                <a:cs typeface="Arial"/>
              </a:rPr>
              <a:t>Consumer Lawyer for the Day</a:t>
            </a:r>
            <a:endParaRPr lang="en-US" altLang="en-US" sz="1800" u="sng">
              <a:solidFill>
                <a:schemeClr val="bg2">
                  <a:lumMod val="10000"/>
                </a:schemeClr>
              </a:solidFill>
              <a:latin typeface="Arial"/>
              <a:cs typeface="Arial"/>
            </a:endParaRPr>
          </a:p>
          <a:p>
            <a:pPr>
              <a:spcBef>
                <a:spcPct val="0"/>
              </a:spcBef>
            </a:pPr>
            <a:r>
              <a:rPr lang="en-US" altLang="en-US" sz="1800" dirty="0">
                <a:solidFill>
                  <a:schemeClr val="bg2">
                    <a:lumMod val="10000"/>
                  </a:schemeClr>
                </a:solidFill>
                <a:latin typeface="Arial"/>
                <a:cs typeface="Arial"/>
              </a:rPr>
              <a:t>Volunteers assist defendants in their small claim debt collection cases and represent the client in their hearing.</a:t>
            </a:r>
          </a:p>
          <a:p>
            <a:pPr marL="0" indent="0">
              <a:spcBef>
                <a:spcPct val="0"/>
              </a:spcBef>
              <a:buNone/>
            </a:pPr>
            <a:endParaRPr lang="en-US" altLang="en-US" sz="1800" dirty="0">
              <a:solidFill>
                <a:schemeClr val="bg2">
                  <a:lumMod val="10000"/>
                </a:schemeClr>
              </a:solidFill>
              <a:latin typeface="Arial"/>
              <a:cs typeface="Arial"/>
            </a:endParaRPr>
          </a:p>
          <a:p>
            <a:pPr marL="0" indent="0">
              <a:spcBef>
                <a:spcPct val="0"/>
              </a:spcBef>
              <a:buNone/>
            </a:pPr>
            <a:endParaRPr lang="en-US" altLang="en-US" sz="1800" dirty="0">
              <a:solidFill>
                <a:schemeClr val="bg2">
                  <a:lumMod val="10000"/>
                </a:schemeClr>
              </a:solidFill>
              <a:latin typeface="Arial"/>
              <a:cs typeface="Arial" panose="020B0604020202020204" pitchFamily="34" charset="0"/>
            </a:endParaRPr>
          </a:p>
          <a:p>
            <a:pPr>
              <a:spcBef>
                <a:spcPct val="0"/>
              </a:spcBef>
              <a:spcAft>
                <a:spcPts val="600"/>
              </a:spcAft>
              <a:buNone/>
            </a:pPr>
            <a:r>
              <a:rPr lang="en-US" altLang="en-US" sz="1800" b="1" dirty="0">
                <a:solidFill>
                  <a:schemeClr val="bg2">
                    <a:lumMod val="10000"/>
                  </a:schemeClr>
                </a:solidFill>
                <a:latin typeface="Arial"/>
                <a:cs typeface="Arial"/>
              </a:rPr>
              <a:t>Location and Time:</a:t>
            </a:r>
          </a:p>
          <a:p>
            <a:pPr>
              <a:spcBef>
                <a:spcPct val="0"/>
              </a:spcBef>
              <a:spcAft>
                <a:spcPts val="600"/>
              </a:spcAft>
            </a:pPr>
            <a:r>
              <a:rPr lang="en-US" altLang="en-US" sz="1800" dirty="0">
                <a:solidFill>
                  <a:schemeClr val="bg2">
                    <a:lumMod val="10000"/>
                  </a:schemeClr>
                </a:solidFill>
                <a:latin typeface="Arial"/>
                <a:cs typeface="Arial"/>
              </a:rPr>
              <a:t>1st and 3rd Thursdays (BMC Central); 2nd and 4th Thursdays (BMC Dorchester) of the month 11am session and 2pm session over Zoom </a:t>
            </a:r>
          </a:p>
          <a:p>
            <a:pPr>
              <a:spcBef>
                <a:spcPct val="0"/>
              </a:spcBef>
              <a:spcAft>
                <a:spcPts val="600"/>
              </a:spcAft>
            </a:pPr>
            <a:r>
              <a:rPr lang="en-US" altLang="en-US" sz="1800" dirty="0">
                <a:solidFill>
                  <a:schemeClr val="bg2">
                    <a:lumMod val="10000"/>
                  </a:schemeClr>
                </a:solidFill>
                <a:latin typeface="Arial"/>
                <a:cs typeface="Arial"/>
              </a:rPr>
              <a:t>1st and 3rd Wednesdays of the month (BMC Central – civil) </a:t>
            </a:r>
          </a:p>
          <a:p>
            <a:pPr>
              <a:spcBef>
                <a:spcPct val="0"/>
              </a:spcBef>
              <a:spcAft>
                <a:spcPts val="600"/>
              </a:spcAft>
            </a:pPr>
            <a:r>
              <a:rPr lang="en-US" altLang="en-US" sz="1800" dirty="0">
                <a:solidFill>
                  <a:schemeClr val="bg2">
                    <a:lumMod val="10000"/>
                  </a:schemeClr>
                </a:solidFill>
                <a:latin typeface="Arial"/>
                <a:cs typeface="Arial"/>
              </a:rPr>
              <a:t>Additional cases available for LAR or full representation aside from the above clinic sessions </a:t>
            </a:r>
          </a:p>
          <a:p>
            <a:pPr>
              <a:spcBef>
                <a:spcPct val="0"/>
              </a:spcBef>
              <a:spcAft>
                <a:spcPts val="600"/>
              </a:spcAft>
            </a:pPr>
            <a:endParaRPr lang="en-US" altLang="en-US" sz="1800" dirty="0">
              <a:solidFill>
                <a:schemeClr val="bg2">
                  <a:lumMod val="10000"/>
                </a:schemeClr>
              </a:solidFill>
              <a:latin typeface="Arial"/>
              <a:cs typeface="Arial"/>
            </a:endParaRPr>
          </a:p>
          <a:p>
            <a:pPr>
              <a:spcBef>
                <a:spcPct val="0"/>
              </a:spcBef>
              <a:spcAft>
                <a:spcPts val="600"/>
              </a:spcAft>
              <a:buNone/>
            </a:pPr>
            <a:r>
              <a:rPr lang="en-US" altLang="en-US" sz="1800" b="1" dirty="0">
                <a:solidFill>
                  <a:schemeClr val="bg2">
                    <a:lumMod val="10000"/>
                  </a:schemeClr>
                </a:solidFill>
                <a:latin typeface="Arial"/>
                <a:cs typeface="Arial"/>
              </a:rPr>
              <a:t>How It Works:</a:t>
            </a:r>
          </a:p>
          <a:p>
            <a:pPr marL="285750" indent="-285750">
              <a:spcBef>
                <a:spcPct val="0"/>
              </a:spcBef>
              <a:spcAft>
                <a:spcPts val="600"/>
              </a:spcAft>
              <a:buFont typeface="Arial" panose="020B0604020202020204" pitchFamily="34" charset="0"/>
              <a:buChar char="•"/>
            </a:pPr>
            <a:r>
              <a:rPr lang="en-US" altLang="en-US" sz="1800" dirty="0">
                <a:solidFill>
                  <a:schemeClr val="bg2">
                    <a:lumMod val="10000"/>
                  </a:schemeClr>
                </a:solidFill>
                <a:latin typeface="Arial"/>
                <a:cs typeface="Arial"/>
              </a:rPr>
              <a:t>VLP staff attend the court session on Zoom.  </a:t>
            </a:r>
          </a:p>
          <a:p>
            <a:pPr marL="285750" indent="-285750">
              <a:spcBef>
                <a:spcPct val="0"/>
              </a:spcBef>
              <a:spcAft>
                <a:spcPts val="600"/>
              </a:spcAft>
              <a:buFont typeface="Arial" panose="020B0604020202020204" pitchFamily="34" charset="0"/>
              <a:buChar char="•"/>
            </a:pPr>
            <a:r>
              <a:rPr lang="en-US" altLang="en-US" sz="1800" dirty="0">
                <a:solidFill>
                  <a:schemeClr val="bg2">
                    <a:lumMod val="10000"/>
                  </a:schemeClr>
                </a:solidFill>
                <a:latin typeface="Arial"/>
                <a:cs typeface="Arial"/>
              </a:rPr>
              <a:t>Potential clients approach VLP for legal assistance.  The potential client's case gets continued. </a:t>
            </a:r>
          </a:p>
          <a:p>
            <a:pPr marL="285750" indent="-285750">
              <a:spcBef>
                <a:spcPct val="0"/>
              </a:spcBef>
              <a:spcAft>
                <a:spcPts val="600"/>
              </a:spcAft>
              <a:buFont typeface="Arial" panose="020B0604020202020204" pitchFamily="34" charset="0"/>
              <a:buChar char="•"/>
            </a:pPr>
            <a:r>
              <a:rPr lang="en-US" altLang="en-US" sz="1800" dirty="0">
                <a:solidFill>
                  <a:schemeClr val="bg2">
                    <a:lumMod val="10000"/>
                  </a:schemeClr>
                </a:solidFill>
                <a:latin typeface="Arial"/>
                <a:cs typeface="Arial"/>
              </a:rPr>
              <a:t>VLP’s paralegal assigns a client to an available volunteer with the case details.</a:t>
            </a:r>
          </a:p>
          <a:p>
            <a:pPr marL="285750" indent="-285750">
              <a:spcBef>
                <a:spcPct val="0"/>
              </a:spcBef>
              <a:spcAft>
                <a:spcPts val="600"/>
              </a:spcAft>
              <a:buFont typeface="Arial" panose="020B0604020202020204" pitchFamily="34" charset="0"/>
              <a:buChar char="•"/>
            </a:pPr>
            <a:r>
              <a:rPr lang="en-US" altLang="en-US" sz="1800" dirty="0">
                <a:solidFill>
                  <a:schemeClr val="bg2">
                    <a:lumMod val="10000"/>
                  </a:schemeClr>
                </a:solidFill>
                <a:latin typeface="Arial"/>
                <a:cs typeface="Arial"/>
              </a:rPr>
              <a:t>Volunteers and clients schedule a time to meet virtually and work on settlement options or prepare for trial. </a:t>
            </a:r>
          </a:p>
          <a:p>
            <a:pPr>
              <a:spcBef>
                <a:spcPct val="0"/>
              </a:spcBef>
              <a:spcAft>
                <a:spcPts val="600"/>
              </a:spcAft>
              <a:buNone/>
            </a:pPr>
            <a:endParaRPr lang="en-US" sz="1800" b="1" u="sng" dirty="0">
              <a:solidFill>
                <a:schemeClr val="bg2">
                  <a:lumMod val="10000"/>
                </a:schemeClr>
              </a:solidFill>
              <a:latin typeface="Arial"/>
              <a:cs typeface="Arial"/>
            </a:endParaRPr>
          </a:p>
          <a:p>
            <a:pPr marL="461645" lvl="0" indent="-461645">
              <a:spcBef>
                <a:spcPct val="0"/>
              </a:spcBef>
              <a:spcAft>
                <a:spcPts val="600"/>
              </a:spcAft>
              <a:buNone/>
            </a:pPr>
            <a:endParaRPr lang="en-US" altLang="en-US" sz="1800" b="1" u="sng" dirty="0">
              <a:solidFill>
                <a:schemeClr val="bg2">
                  <a:lumMod val="10000"/>
                </a:schemeClr>
              </a:solidFill>
              <a:latin typeface="Arial"/>
              <a:cs typeface="Arial"/>
            </a:endParaRPr>
          </a:p>
          <a:p>
            <a:pPr marL="461645" lvl="0" indent="-461645">
              <a:spcBef>
                <a:spcPct val="0"/>
              </a:spcBef>
              <a:spcAft>
                <a:spcPts val="600"/>
              </a:spcAft>
              <a:buNone/>
            </a:pPr>
            <a:endParaRPr lang="en-US" altLang="en-US" sz="1800" b="1" u="sng" dirty="0">
              <a:solidFill>
                <a:schemeClr val="bg2">
                  <a:lumMod val="10000"/>
                </a:schemeClr>
              </a:solidFill>
              <a:latin typeface="Arial"/>
              <a:cs typeface="Arial"/>
            </a:endParaRPr>
          </a:p>
          <a:p>
            <a:pPr marL="0" indent="0">
              <a:buNone/>
            </a:pPr>
            <a:endParaRPr lang="en-ZA" sz="1800" dirty="0">
              <a:solidFill>
                <a:schemeClr val="bg2">
                  <a:lumMod val="10000"/>
                </a:schemeClr>
              </a:solidFill>
              <a:latin typeface="Arial"/>
              <a:cs typeface="Calibri Light"/>
            </a:endParaRPr>
          </a:p>
        </p:txBody>
      </p:sp>
      <p:sp>
        <p:nvSpPr>
          <p:cNvPr id="6" name="Slide Number Placeholder 5">
            <a:extLst>
              <a:ext uri="{FF2B5EF4-FFF2-40B4-BE49-F238E27FC236}">
                <a16:creationId xmlns:a16="http://schemas.microsoft.com/office/drawing/2014/main" id="{4B379698-AB4C-493D-BF95-F5781FDF2AC5}"/>
              </a:ext>
            </a:extLst>
          </p:cNvPr>
          <p:cNvSpPr>
            <a:spLocks noGrp="1"/>
          </p:cNvSpPr>
          <p:nvPr>
            <p:ph type="sldNum" sz="quarter" idx="33"/>
          </p:nvPr>
        </p:nvSpPr>
        <p:spPr/>
        <p:txBody>
          <a:bodyPr/>
          <a:lstStyle/>
          <a:p>
            <a:fld id="{19B51A1E-902D-48AF-9020-955120F399B6}" type="slidenum">
              <a:rPr lang="en-ZA" smtClean="0"/>
              <a:pPr/>
              <a:t>16</a:t>
            </a:fld>
            <a:endParaRPr lang="en-ZA"/>
          </a:p>
        </p:txBody>
      </p:sp>
      <p:sp>
        <p:nvSpPr>
          <p:cNvPr id="4" name="Rectangle 3">
            <a:extLst>
              <a:ext uri="{FF2B5EF4-FFF2-40B4-BE49-F238E27FC236}">
                <a16:creationId xmlns:a16="http://schemas.microsoft.com/office/drawing/2014/main" id="{C05B11DB-6917-461C-B219-71534A90F6C0}"/>
              </a:ext>
            </a:extLst>
          </p:cNvPr>
          <p:cNvSpPr/>
          <p:nvPr/>
        </p:nvSpPr>
        <p:spPr>
          <a:xfrm>
            <a:off x="1128409" y="209826"/>
            <a:ext cx="2036135" cy="769441"/>
          </a:xfrm>
          <a:prstGeom prst="rect">
            <a:avLst/>
          </a:prstGeom>
        </p:spPr>
        <p:txBody>
          <a:bodyPr wrap="none">
            <a:spAutoFit/>
          </a:bodyPr>
          <a:lstStyle/>
          <a:p>
            <a:r>
              <a:rPr lang="en-ZA" sz="4400" b="1">
                <a:solidFill>
                  <a:srgbClr val="104B7D"/>
                </a:solidFill>
                <a:latin typeface="Arial"/>
                <a:cs typeface="Arial"/>
              </a:rPr>
              <a:t>Clinics</a:t>
            </a:r>
            <a:endParaRPr lang="en-US" sz="4400"/>
          </a:p>
        </p:txBody>
      </p:sp>
    </p:spTree>
    <p:extLst>
      <p:ext uri="{BB962C8B-B14F-4D97-AF65-F5344CB8AC3E}">
        <p14:creationId xmlns:p14="http://schemas.microsoft.com/office/powerpoint/2010/main" val="3221083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58DA7-D924-4C7D-B623-ACFD980DE2BA}"/>
              </a:ext>
            </a:extLst>
          </p:cNvPr>
          <p:cNvSpPr>
            <a:spLocks noGrp="1"/>
          </p:cNvSpPr>
          <p:nvPr>
            <p:ph type="title"/>
          </p:nvPr>
        </p:nvSpPr>
        <p:spPr/>
        <p:txBody>
          <a:bodyPr>
            <a:normAutofit/>
          </a:bodyPr>
          <a:lstStyle/>
          <a:p>
            <a:r>
              <a:rPr lang="en-US" sz="2800" dirty="0">
                <a:solidFill>
                  <a:srgbClr val="104B7D"/>
                </a:solidFill>
                <a:latin typeface="Arial Black"/>
                <a:cs typeface="Arial"/>
              </a:rPr>
              <a:t>Remote and In-Person Clinic Expectations</a:t>
            </a:r>
          </a:p>
        </p:txBody>
      </p:sp>
      <p:sp>
        <p:nvSpPr>
          <p:cNvPr id="4" name="TextBox 3">
            <a:extLst>
              <a:ext uri="{FF2B5EF4-FFF2-40B4-BE49-F238E27FC236}">
                <a16:creationId xmlns:a16="http://schemas.microsoft.com/office/drawing/2014/main" id="{9B0967B2-D2CD-4750-84A4-02B22858BB10}"/>
              </a:ext>
            </a:extLst>
          </p:cNvPr>
          <p:cNvSpPr txBox="1"/>
          <p:nvPr/>
        </p:nvSpPr>
        <p:spPr>
          <a:xfrm>
            <a:off x="1593277" y="801229"/>
            <a:ext cx="9601199"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dirty="0"/>
          </a:p>
          <a:p>
            <a:pPr marL="285750" indent="-285750">
              <a:buFont typeface="Arial"/>
              <a:buChar char="•"/>
            </a:pPr>
            <a:r>
              <a:rPr lang="en-US" b="1" u="sng" dirty="0">
                <a:latin typeface="Arial"/>
                <a:cs typeface="Calibri"/>
              </a:rPr>
              <a:t>Preparation</a:t>
            </a:r>
          </a:p>
          <a:p>
            <a:pPr marL="742950" lvl="1" indent="-285750">
              <a:buFont typeface="Arial"/>
              <a:buChar char="•"/>
            </a:pPr>
            <a:r>
              <a:rPr lang="en-US" dirty="0">
                <a:latin typeface="Arial"/>
                <a:cs typeface="Arial"/>
              </a:rPr>
              <a:t>Ensure that you are on-time and ready to support VLP's Clients</a:t>
            </a:r>
          </a:p>
          <a:p>
            <a:pPr marL="742950" lvl="1" indent="-285750">
              <a:buFont typeface="Arial"/>
              <a:buChar char="•"/>
            </a:pPr>
            <a:r>
              <a:rPr lang="en-US" dirty="0">
                <a:latin typeface="Arial"/>
                <a:cs typeface="Arial"/>
              </a:rPr>
              <a:t>Communicate with paralegal or staff attorney if you are running late or need to leave clinic early</a:t>
            </a:r>
          </a:p>
          <a:p>
            <a:pPr marL="285750" indent="-285750">
              <a:buFont typeface="Arial"/>
              <a:buChar char="•"/>
            </a:pPr>
            <a:endParaRPr lang="en-US" dirty="0">
              <a:latin typeface="Arial"/>
              <a:cs typeface="Arial"/>
            </a:endParaRPr>
          </a:p>
          <a:p>
            <a:pPr marL="285750" indent="-285750">
              <a:buFont typeface="Arial"/>
              <a:buChar char="•"/>
            </a:pPr>
            <a:r>
              <a:rPr lang="en-US" b="1" u="sng" dirty="0">
                <a:latin typeface="Arial"/>
                <a:cs typeface="Calibri"/>
              </a:rPr>
              <a:t>Dress Code</a:t>
            </a:r>
            <a:r>
              <a:rPr lang="en-US" dirty="0">
                <a:latin typeface="Arial"/>
                <a:cs typeface="Calibri"/>
              </a:rPr>
              <a:t> (Even while volunteering Remotely) </a:t>
            </a:r>
          </a:p>
          <a:p>
            <a:pPr marL="742950" lvl="1" indent="-285750">
              <a:buFont typeface="Arial"/>
              <a:buChar char="•"/>
            </a:pPr>
            <a:r>
              <a:rPr lang="en-US" b="1" dirty="0">
                <a:latin typeface="Arial"/>
                <a:cs typeface="Calibri"/>
              </a:rPr>
              <a:t>Do's:</a:t>
            </a:r>
            <a:r>
              <a:rPr lang="en-US" dirty="0">
                <a:latin typeface="Arial"/>
                <a:cs typeface="Calibri"/>
              </a:rPr>
              <a:t> Formal Business Dress Attire, Dress Shirts, Ties, Blouses, Blazers, Suit Jackets</a:t>
            </a:r>
            <a:r>
              <a:rPr lang="en-US" dirty="0">
                <a:cs typeface="Calibri"/>
              </a:rPr>
              <a:t>, </a:t>
            </a:r>
            <a:endParaRPr lang="en-US">
              <a:cs typeface="Calibri" panose="020F0502020204030204"/>
            </a:endParaRPr>
          </a:p>
          <a:p>
            <a:pPr marL="742950" lvl="1" indent="-285750">
              <a:buFont typeface="Arial"/>
              <a:buChar char="•"/>
            </a:pPr>
            <a:r>
              <a:rPr lang="en-US" b="1" dirty="0">
                <a:latin typeface="Arial"/>
                <a:cs typeface="Calibri" panose="020F0502020204030204"/>
              </a:rPr>
              <a:t>Don'ts</a:t>
            </a:r>
            <a:r>
              <a:rPr lang="en-US" dirty="0">
                <a:latin typeface="Arial"/>
                <a:cs typeface="Calibri" panose="020F0502020204030204"/>
              </a:rPr>
              <a:t>: Casual Attire: T-Shirts, Sweatshirts, leggings, yoga pants, hats </a:t>
            </a:r>
            <a:endParaRPr lang="en-US" dirty="0">
              <a:latin typeface="Calibri" panose="020F0502020204030204"/>
              <a:cs typeface="Calibri"/>
            </a:endParaRPr>
          </a:p>
          <a:p>
            <a:pPr lvl="1"/>
            <a:endParaRPr lang="en-US" dirty="0">
              <a:latin typeface="Arial"/>
              <a:cs typeface="Calibri"/>
            </a:endParaRPr>
          </a:p>
          <a:p>
            <a:pPr marL="0" lvl="1" indent="-285750">
              <a:buFont typeface="Arial"/>
              <a:buChar char="•"/>
            </a:pPr>
            <a:r>
              <a:rPr lang="en-US" b="1" u="sng" dirty="0">
                <a:latin typeface="Arial"/>
                <a:cs typeface="Calibri"/>
              </a:rPr>
              <a:t>First time Volunteers</a:t>
            </a:r>
          </a:p>
          <a:p>
            <a:pPr marL="914400" lvl="3" indent="-285750">
              <a:buFont typeface="Arial"/>
              <a:buChar char="•"/>
            </a:pPr>
            <a:r>
              <a:rPr lang="en-US" dirty="0">
                <a:latin typeface="Calibri"/>
                <a:cs typeface="Calibri"/>
              </a:rPr>
              <a:t>In</a:t>
            </a:r>
            <a:r>
              <a:rPr lang="en-US" dirty="0">
                <a:ea typeface="+mn-lt"/>
                <a:cs typeface="+mn-lt"/>
              </a:rPr>
              <a:t> some legal areas it is important to shadow the first couple times you volunteer to get the hang of it before taking a client on your own. You can do that by indicating or selecting "Shadow only" on the clinic signup sheets</a:t>
            </a:r>
            <a:endParaRPr lang="en-US">
              <a:cs typeface="Calibri" panose="020F0502020204030204"/>
            </a:endParaRPr>
          </a:p>
          <a:p>
            <a:pPr marL="1200150" lvl="2" indent="-285750">
              <a:buFont typeface="Arial,Sans-Serif"/>
              <a:buChar char="•"/>
            </a:pPr>
            <a:endParaRPr lang="en-US" dirty="0">
              <a:ea typeface="+mn-lt"/>
              <a:cs typeface="+mn-lt"/>
            </a:endParaRPr>
          </a:p>
          <a:p>
            <a:pPr marL="0" lvl="1" indent="-285750">
              <a:buFont typeface="Arial"/>
              <a:buChar char="•"/>
            </a:pPr>
            <a:r>
              <a:rPr lang="en-US" b="1" u="sng" dirty="0">
                <a:latin typeface="Calibri"/>
                <a:cs typeface="Calibri"/>
              </a:rPr>
              <a:t>Confidentiality</a:t>
            </a:r>
            <a:r>
              <a:rPr lang="en-US" b="1" dirty="0">
                <a:ea typeface="+mn-lt"/>
                <a:cs typeface="+mn-lt"/>
              </a:rPr>
              <a:t> </a:t>
            </a:r>
            <a:endParaRPr lang="en-US" dirty="0">
              <a:ea typeface="+mn-lt"/>
              <a:cs typeface="+mn-lt"/>
            </a:endParaRPr>
          </a:p>
          <a:p>
            <a:pPr marL="914400" lvl="3" indent="-285750">
              <a:buFont typeface="Arial"/>
              <a:buChar char="•"/>
            </a:pPr>
            <a:r>
              <a:rPr lang="en-US" dirty="0">
                <a:ea typeface="+mn-lt"/>
                <a:cs typeface="+mn-lt"/>
              </a:rPr>
              <a:t>Use Headphones</a:t>
            </a:r>
          </a:p>
          <a:p>
            <a:pPr marL="914400" lvl="3" indent="-285750">
              <a:buFont typeface="Arial"/>
              <a:buChar char="•"/>
            </a:pPr>
            <a:r>
              <a:rPr lang="en-US" dirty="0">
                <a:ea typeface="+mn-lt"/>
                <a:cs typeface="+mn-lt"/>
              </a:rPr>
              <a:t>Private space</a:t>
            </a:r>
          </a:p>
          <a:p>
            <a:pPr marL="914400" lvl="3" indent="-285750">
              <a:buFont typeface="Arial"/>
              <a:buChar char="•"/>
            </a:pPr>
            <a:r>
              <a:rPr lang="en-US" dirty="0">
                <a:ea typeface="+mn-lt"/>
                <a:cs typeface="+mn-lt"/>
              </a:rPr>
              <a:t>Ensure your camera is turned on and you have a clean zoom background free of distraction</a:t>
            </a:r>
            <a:endParaRPr lang="en-US">
              <a:cs typeface="Calibri" panose="020F0502020204030204"/>
            </a:endParaRPr>
          </a:p>
          <a:p>
            <a:pPr marL="0" lvl="1" indent="-285750">
              <a:buFont typeface="Arial"/>
              <a:buChar char="•"/>
            </a:pPr>
            <a:endParaRPr lang="en-US" b="1" u="sng" dirty="0">
              <a:latin typeface="Arial"/>
              <a:cs typeface="Calibri"/>
            </a:endParaRPr>
          </a:p>
          <a:p>
            <a:pPr lvl="2"/>
            <a:endParaRPr lang="en-US" dirty="0">
              <a:latin typeface="Arial"/>
              <a:cs typeface="Calibri"/>
            </a:endParaRPr>
          </a:p>
          <a:p>
            <a:pPr marL="742950" lvl="1" indent="-285750">
              <a:buFont typeface="Arial"/>
              <a:buChar char="•"/>
            </a:pPr>
            <a:endParaRPr lang="en-US" dirty="0">
              <a:latin typeface="Calibri" panose="020F0502020204030204"/>
              <a:cs typeface="Calibri"/>
            </a:endParaRPr>
          </a:p>
        </p:txBody>
      </p:sp>
      <p:pic>
        <p:nvPicPr>
          <p:cNvPr id="3" name="Graphic 4" descr="Alarm clock outline">
            <a:extLst>
              <a:ext uri="{FF2B5EF4-FFF2-40B4-BE49-F238E27FC236}">
                <a16:creationId xmlns:a16="http://schemas.microsoft.com/office/drawing/2014/main" id="{9A68C645-B094-44EF-A544-4C4A22A7DB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42133" y="1259652"/>
            <a:ext cx="914400" cy="914400"/>
          </a:xfrm>
          <a:prstGeom prst="rect">
            <a:avLst/>
          </a:prstGeom>
        </p:spPr>
      </p:pic>
      <p:pic>
        <p:nvPicPr>
          <p:cNvPr id="5" name="Graphic 5" descr="Suit outline">
            <a:extLst>
              <a:ext uri="{FF2B5EF4-FFF2-40B4-BE49-F238E27FC236}">
                <a16:creationId xmlns:a16="http://schemas.microsoft.com/office/drawing/2014/main" id="{F74188FC-06B1-407B-9E97-A860DC218E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2134" y="2651948"/>
            <a:ext cx="914400" cy="914400"/>
          </a:xfrm>
          <a:prstGeom prst="rect">
            <a:avLst/>
          </a:prstGeom>
        </p:spPr>
      </p:pic>
      <p:pic>
        <p:nvPicPr>
          <p:cNvPr id="6" name="Graphic 6" descr="Badge 1 outline">
            <a:extLst>
              <a:ext uri="{FF2B5EF4-FFF2-40B4-BE49-F238E27FC236}">
                <a16:creationId xmlns:a16="http://schemas.microsoft.com/office/drawing/2014/main" id="{1736192B-B0A5-4FDE-88EE-303268AF12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42133" y="3997207"/>
            <a:ext cx="914400" cy="914400"/>
          </a:xfrm>
          <a:prstGeom prst="rect">
            <a:avLst/>
          </a:prstGeom>
        </p:spPr>
      </p:pic>
      <p:pic>
        <p:nvPicPr>
          <p:cNvPr id="7" name="Graphic 7" descr="Headphones outline">
            <a:extLst>
              <a:ext uri="{FF2B5EF4-FFF2-40B4-BE49-F238E27FC236}">
                <a16:creationId xmlns:a16="http://schemas.microsoft.com/office/drawing/2014/main" id="{7ECAA71E-6D81-44F0-9C9D-745651B18D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42133" y="5398911"/>
            <a:ext cx="914400" cy="914400"/>
          </a:xfrm>
          <a:prstGeom prst="rect">
            <a:avLst/>
          </a:prstGeom>
        </p:spPr>
      </p:pic>
    </p:spTree>
    <p:extLst>
      <p:ext uri="{BB962C8B-B14F-4D97-AF65-F5344CB8AC3E}">
        <p14:creationId xmlns:p14="http://schemas.microsoft.com/office/powerpoint/2010/main" val="619332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7129-D582-495A-8F4B-6B9075899DD6}"/>
              </a:ext>
            </a:extLst>
          </p:cNvPr>
          <p:cNvSpPr>
            <a:spLocks noGrp="1"/>
          </p:cNvSpPr>
          <p:nvPr>
            <p:ph type="title"/>
          </p:nvPr>
        </p:nvSpPr>
        <p:spPr>
          <a:xfrm>
            <a:off x="1007894" y="406903"/>
            <a:ext cx="2564120" cy="432000"/>
          </a:xfrm>
        </p:spPr>
        <p:txBody>
          <a:bodyPr>
            <a:noAutofit/>
          </a:bodyPr>
          <a:lstStyle/>
          <a:p>
            <a:pPr algn="ctr"/>
            <a:r>
              <a:rPr lang="en-ZA" sz="4400" b="1">
                <a:solidFill>
                  <a:srgbClr val="104B7D"/>
                </a:solidFill>
                <a:latin typeface="Arial"/>
                <a:cs typeface="Arial"/>
              </a:rPr>
              <a:t>Projects</a:t>
            </a:r>
          </a:p>
        </p:txBody>
      </p:sp>
      <p:sp>
        <p:nvSpPr>
          <p:cNvPr id="3" name="Text Placeholder 2">
            <a:extLst>
              <a:ext uri="{FF2B5EF4-FFF2-40B4-BE49-F238E27FC236}">
                <a16:creationId xmlns:a16="http://schemas.microsoft.com/office/drawing/2014/main" id="{F204AFD2-303D-4B48-AA3E-C96B74D8127A}"/>
              </a:ext>
            </a:extLst>
          </p:cNvPr>
          <p:cNvSpPr>
            <a:spLocks noGrp="1"/>
          </p:cNvSpPr>
          <p:nvPr>
            <p:ph type="body" sz="quarter" idx="32"/>
          </p:nvPr>
        </p:nvSpPr>
        <p:spPr>
          <a:xfrm>
            <a:off x="1587209" y="1403258"/>
            <a:ext cx="9660888" cy="4743851"/>
          </a:xfrm>
        </p:spPr>
        <p:txBody>
          <a:bodyPr vert="horz" lIns="0" tIns="0" rIns="0" bIns="0" rtlCol="0" anchor="t">
            <a:noAutofit/>
          </a:bodyPr>
          <a:lstStyle/>
          <a:p>
            <a:pPr marL="0" indent="0">
              <a:spcBef>
                <a:spcPts val="0"/>
              </a:spcBef>
              <a:buNone/>
            </a:pPr>
            <a:endParaRPr lang="en-ZA" sz="1800" dirty="0">
              <a:latin typeface="Arial"/>
              <a:cs typeface="Arial"/>
            </a:endParaRPr>
          </a:p>
          <a:p>
            <a:pPr marL="342900" lvl="0" indent="-342900" eaLnBrk="0" fontAlgn="base" hangingPunct="0">
              <a:lnSpc>
                <a:spcPct val="100000"/>
              </a:lnSpc>
              <a:spcBef>
                <a:spcPct val="0"/>
              </a:spcBef>
              <a:spcAft>
                <a:spcPct val="0"/>
              </a:spcAft>
              <a:buClr>
                <a:srgbClr val="639BBD"/>
              </a:buClr>
              <a:buNone/>
            </a:pPr>
            <a:r>
              <a:rPr lang="en-US" sz="1800" b="1" u="sng" kern="0" dirty="0">
                <a:latin typeface="Arial"/>
                <a:ea typeface="Verdana"/>
                <a:cs typeface="Arial"/>
              </a:rPr>
              <a:t>Civil Appeals Clinic</a:t>
            </a:r>
          </a:p>
          <a:p>
            <a:pPr marL="0" lvl="0" indent="0" eaLnBrk="0" fontAlgn="base" hangingPunct="0">
              <a:lnSpc>
                <a:spcPct val="100000"/>
              </a:lnSpc>
              <a:spcBef>
                <a:spcPct val="0"/>
              </a:spcBef>
              <a:spcAft>
                <a:spcPct val="0"/>
              </a:spcAft>
              <a:buClr>
                <a:srgbClr val="639BBD"/>
              </a:buClr>
              <a:buNone/>
            </a:pPr>
            <a:r>
              <a:rPr lang="en-US" sz="1800" kern="0" dirty="0">
                <a:latin typeface="Arial"/>
                <a:ea typeface="Verdana"/>
                <a:cs typeface="Arial"/>
              </a:rPr>
              <a:t>Volunteers meet with clients to discuss final judgements and discuss appellate issues and procedures. This clinic works on a rotating basis with volunteers only attending every 7-8 weeks. This clinic is run in partnership with Boston-based members of the Association of Pro Bono Counsel. Volunteers must review the training materials before attending.</a:t>
            </a:r>
          </a:p>
          <a:p>
            <a:pPr marL="0" lvl="0" indent="0" eaLnBrk="0" fontAlgn="base" hangingPunct="0">
              <a:lnSpc>
                <a:spcPct val="100000"/>
              </a:lnSpc>
              <a:spcBef>
                <a:spcPct val="0"/>
              </a:spcBef>
              <a:spcAft>
                <a:spcPct val="0"/>
              </a:spcAft>
              <a:buClr>
                <a:srgbClr val="639BBD"/>
              </a:buClr>
              <a:buNone/>
            </a:pPr>
            <a:endParaRPr lang="en-US" sz="1800" kern="0" dirty="0">
              <a:latin typeface="Arial"/>
              <a:cs typeface="Arial"/>
            </a:endParaRPr>
          </a:p>
          <a:p>
            <a:pPr marL="342900" lvl="0" indent="-342900" eaLnBrk="0" fontAlgn="base" hangingPunct="0">
              <a:lnSpc>
                <a:spcPct val="100000"/>
              </a:lnSpc>
              <a:spcBef>
                <a:spcPts val="600"/>
              </a:spcBef>
              <a:spcAft>
                <a:spcPts val="600"/>
              </a:spcAft>
              <a:buClr>
                <a:srgbClr val="639BBD"/>
              </a:buClr>
              <a:buNone/>
            </a:pPr>
            <a:r>
              <a:rPr lang="en-US" sz="1800" b="1" kern="0" dirty="0">
                <a:latin typeface="Arial"/>
                <a:ea typeface="Verdana"/>
                <a:cs typeface="Arial"/>
              </a:rPr>
              <a:t>Locations and Time:</a:t>
            </a:r>
          </a:p>
          <a:p>
            <a:pPr lvl="0" eaLnBrk="0" fontAlgn="base" hangingPunct="0">
              <a:lnSpc>
                <a:spcPct val="100000"/>
              </a:lnSpc>
              <a:spcBef>
                <a:spcPct val="0"/>
              </a:spcBef>
              <a:spcAft>
                <a:spcPct val="0"/>
              </a:spcAft>
              <a:buClr>
                <a:srgbClr val="E47D16"/>
              </a:buClr>
            </a:pPr>
            <a:r>
              <a:rPr lang="en-US" sz="1800" kern="0" dirty="0">
                <a:latin typeface="Arial"/>
                <a:ea typeface="Verdana"/>
                <a:cs typeface="Arial"/>
              </a:rPr>
              <a:t>Wednesdays, 12pm-4pm on VLP’s Zoom Account</a:t>
            </a:r>
            <a:endParaRPr lang="en-ZA" sz="1800" dirty="0">
              <a:latin typeface="Arial"/>
              <a:cs typeface="Arial"/>
            </a:endParaRPr>
          </a:p>
          <a:p>
            <a:pPr marL="0" indent="0">
              <a:buNone/>
            </a:pPr>
            <a:endParaRPr lang="en-ZA" sz="1800" dirty="0">
              <a:latin typeface="Arial"/>
              <a:cs typeface="Arial"/>
            </a:endParaRPr>
          </a:p>
          <a:p>
            <a:pPr marL="0" indent="0">
              <a:buNone/>
            </a:pPr>
            <a:endParaRPr lang="en-ZA" sz="1800" dirty="0">
              <a:latin typeface="Arial"/>
              <a:cs typeface="Arial"/>
            </a:endParaRPr>
          </a:p>
          <a:p>
            <a:pPr marL="0" indent="0">
              <a:buNone/>
            </a:pPr>
            <a:endParaRPr lang="en-ZA" sz="1800" dirty="0">
              <a:latin typeface="Arial"/>
              <a:cs typeface="Arial"/>
            </a:endParaRPr>
          </a:p>
        </p:txBody>
      </p:sp>
      <p:sp>
        <p:nvSpPr>
          <p:cNvPr id="6" name="Slide Number Placeholder 5">
            <a:extLst>
              <a:ext uri="{FF2B5EF4-FFF2-40B4-BE49-F238E27FC236}">
                <a16:creationId xmlns:a16="http://schemas.microsoft.com/office/drawing/2014/main" id="{4B379698-AB4C-493D-BF95-F5781FDF2AC5}"/>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ZA" sz="1200" b="0" i="1"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ZA" sz="1200" b="0" i="1"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AAD4D205-60E5-4FF7-9D9E-A24552E48580}"/>
              </a:ext>
            </a:extLst>
          </p:cNvPr>
          <p:cNvSpPr txBox="1"/>
          <p:nvPr/>
        </p:nvSpPr>
        <p:spPr>
          <a:xfrm>
            <a:off x="3648741" y="299737"/>
            <a:ext cx="7113692" cy="646331"/>
          </a:xfrm>
          <a:prstGeom prst="rect">
            <a:avLst/>
          </a:prstGeom>
          <a:noFill/>
        </p:spPr>
        <p:txBody>
          <a:bodyPr wrap="square" lIns="91440" tIns="45720" rIns="91440" bIns="45720" rtlCol="0" anchor="t">
            <a:spAutoFit/>
          </a:bodyPr>
          <a:lstStyle/>
          <a:p>
            <a:pPr algn="ctr"/>
            <a:r>
              <a:rPr lang="en-US" i="1" dirty="0">
                <a:latin typeface="Arial"/>
                <a:cs typeface="Arial"/>
              </a:rPr>
              <a:t>This project are hosted with other organizations. It have specific required trainings.</a:t>
            </a:r>
          </a:p>
        </p:txBody>
      </p:sp>
    </p:spTree>
    <p:extLst>
      <p:ext uri="{BB962C8B-B14F-4D97-AF65-F5344CB8AC3E}">
        <p14:creationId xmlns:p14="http://schemas.microsoft.com/office/powerpoint/2010/main" val="137852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7129-D582-495A-8F4B-6B9075899DD6}"/>
              </a:ext>
            </a:extLst>
          </p:cNvPr>
          <p:cNvSpPr>
            <a:spLocks noGrp="1"/>
          </p:cNvSpPr>
          <p:nvPr>
            <p:ph type="title"/>
          </p:nvPr>
        </p:nvSpPr>
        <p:spPr>
          <a:xfrm>
            <a:off x="1007894" y="406903"/>
            <a:ext cx="2564120" cy="432000"/>
          </a:xfrm>
        </p:spPr>
        <p:txBody>
          <a:bodyPr>
            <a:noAutofit/>
          </a:bodyPr>
          <a:lstStyle/>
          <a:p>
            <a:pPr algn="ctr"/>
            <a:r>
              <a:rPr lang="en-ZA" sz="4400" b="1">
                <a:solidFill>
                  <a:srgbClr val="104B7D"/>
                </a:solidFill>
                <a:latin typeface="Arial"/>
                <a:cs typeface="Arial"/>
              </a:rPr>
              <a:t>Projects</a:t>
            </a:r>
          </a:p>
        </p:txBody>
      </p:sp>
      <p:sp>
        <p:nvSpPr>
          <p:cNvPr id="6" name="Slide Number Placeholder 5">
            <a:extLst>
              <a:ext uri="{FF2B5EF4-FFF2-40B4-BE49-F238E27FC236}">
                <a16:creationId xmlns:a16="http://schemas.microsoft.com/office/drawing/2014/main" id="{4B379698-AB4C-493D-BF95-F5781FDF2AC5}"/>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ZA" sz="1200" b="0" i="1"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ZA" sz="1200" b="0" i="1"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AAD4D205-60E5-4FF7-9D9E-A24552E48580}"/>
              </a:ext>
            </a:extLst>
          </p:cNvPr>
          <p:cNvSpPr txBox="1"/>
          <p:nvPr/>
        </p:nvSpPr>
        <p:spPr>
          <a:xfrm>
            <a:off x="3648741" y="299737"/>
            <a:ext cx="7113692" cy="369332"/>
          </a:xfrm>
          <a:prstGeom prst="rect">
            <a:avLst/>
          </a:prstGeom>
          <a:noFill/>
        </p:spPr>
        <p:txBody>
          <a:bodyPr wrap="square" lIns="91440" tIns="45720" rIns="91440" bIns="45720" rtlCol="0" anchor="t">
            <a:spAutoFit/>
          </a:bodyPr>
          <a:lstStyle/>
          <a:p>
            <a:pPr algn="ctr"/>
            <a:endParaRPr lang="en-US" i="1" dirty="0">
              <a:latin typeface="Arial"/>
              <a:cs typeface="Arial"/>
            </a:endParaRPr>
          </a:p>
        </p:txBody>
      </p:sp>
      <p:cxnSp>
        <p:nvCxnSpPr>
          <p:cNvPr id="8" name="Straight Arrow Connector 7">
            <a:extLst>
              <a:ext uri="{FF2B5EF4-FFF2-40B4-BE49-F238E27FC236}">
                <a16:creationId xmlns:a16="http://schemas.microsoft.com/office/drawing/2014/main" id="{85E39DC3-90EB-4BA7-A618-106A3D517EB7}"/>
              </a:ext>
            </a:extLst>
          </p:cNvPr>
          <p:cNvCxnSpPr>
            <a:cxnSpLocks/>
          </p:cNvCxnSpPr>
          <p:nvPr/>
        </p:nvCxnSpPr>
        <p:spPr>
          <a:xfrm>
            <a:off x="1607141" y="4597676"/>
            <a:ext cx="10094457" cy="0"/>
          </a:xfrm>
          <a:prstGeom prst="straightConnector1">
            <a:avLst/>
          </a:prstGeom>
          <a:ln>
            <a:solidFill>
              <a:srgbClr val="E47D16"/>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9" descr="A picture containing wall, person, indoor&#10;&#10;Description automatically generated">
            <a:extLst>
              <a:ext uri="{FF2B5EF4-FFF2-40B4-BE49-F238E27FC236}">
                <a16:creationId xmlns:a16="http://schemas.microsoft.com/office/drawing/2014/main" id="{CFD7EBA2-9045-4703-A344-F07A02EF4C26}"/>
              </a:ext>
            </a:extLst>
          </p:cNvPr>
          <p:cNvPicPr>
            <a:picLocks noChangeAspect="1"/>
          </p:cNvPicPr>
          <p:nvPr/>
        </p:nvPicPr>
        <p:blipFill rotWithShape="1">
          <a:blip r:embed="rId2"/>
          <a:srcRect t="-53" r="11366" b="231"/>
          <a:stretch/>
        </p:blipFill>
        <p:spPr>
          <a:xfrm>
            <a:off x="2735453" y="1140365"/>
            <a:ext cx="9460022" cy="5581719"/>
          </a:xfrm>
          <a:prstGeom prst="rect">
            <a:avLst/>
          </a:prstGeom>
        </p:spPr>
      </p:pic>
      <p:sp>
        <p:nvSpPr>
          <p:cNvPr id="10" name="Rectangle 9">
            <a:extLst>
              <a:ext uri="{FF2B5EF4-FFF2-40B4-BE49-F238E27FC236}">
                <a16:creationId xmlns:a16="http://schemas.microsoft.com/office/drawing/2014/main" id="{5CC537C0-DA66-46D4-89F4-08FCA3613F8A}"/>
              </a:ext>
            </a:extLst>
          </p:cNvPr>
          <p:cNvSpPr/>
          <p:nvPr/>
        </p:nvSpPr>
        <p:spPr>
          <a:xfrm>
            <a:off x="498527" y="4870341"/>
            <a:ext cx="6160576" cy="1381932"/>
          </a:xfrm>
          <a:prstGeom prst="rect">
            <a:avLst/>
          </a:prstGeom>
          <a:solidFill>
            <a:srgbClr val="104B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1C2DE16-8233-4779-978D-1A99473908B0}"/>
              </a:ext>
            </a:extLst>
          </p:cNvPr>
          <p:cNvSpPr txBox="1"/>
          <p:nvPr/>
        </p:nvSpPr>
        <p:spPr>
          <a:xfrm>
            <a:off x="785247" y="4892297"/>
            <a:ext cx="4517213" cy="10002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600"/>
              </a:spcBef>
              <a:spcAft>
                <a:spcPts val="600"/>
              </a:spcAft>
            </a:pPr>
            <a:r>
              <a:rPr lang="en-US" b="1" u="sng" dirty="0">
                <a:solidFill>
                  <a:schemeClr val="bg1"/>
                </a:solidFill>
                <a:latin typeface="Arial"/>
                <a:cs typeface="Arial"/>
              </a:rPr>
              <a:t>Locations and Time:</a:t>
            </a:r>
            <a:endParaRPr lang="en-US" u="sng">
              <a:solidFill>
                <a:schemeClr val="bg1"/>
              </a:solidFill>
              <a:ea typeface="+mn-lt"/>
              <a:cs typeface="+mn-lt"/>
            </a:endParaRPr>
          </a:p>
          <a:p>
            <a:pPr>
              <a:spcBef>
                <a:spcPct val="0"/>
              </a:spcBef>
              <a:spcAft>
                <a:spcPct val="0"/>
              </a:spcAft>
            </a:pPr>
            <a:r>
              <a:rPr lang="en-US" dirty="0">
                <a:solidFill>
                  <a:schemeClr val="bg1"/>
                </a:solidFill>
                <a:latin typeface="Arial"/>
                <a:cs typeface="Arial"/>
              </a:rPr>
              <a:t>Flexible; Scan the QR code to sign up. Our landlord team will be in touch shortly.</a:t>
            </a:r>
            <a:r>
              <a:rPr lang="en-US" dirty="0">
                <a:latin typeface="Arial"/>
                <a:cs typeface="Arial"/>
              </a:rPr>
              <a:t> </a:t>
            </a:r>
            <a:endParaRPr lang="en-US" dirty="0"/>
          </a:p>
        </p:txBody>
      </p:sp>
      <p:sp>
        <p:nvSpPr>
          <p:cNvPr id="11" name="Rectangle 10">
            <a:extLst>
              <a:ext uri="{FF2B5EF4-FFF2-40B4-BE49-F238E27FC236}">
                <a16:creationId xmlns:a16="http://schemas.microsoft.com/office/drawing/2014/main" id="{992DA74A-9453-404B-AC64-CE45E545FBF1}"/>
              </a:ext>
            </a:extLst>
          </p:cNvPr>
          <p:cNvSpPr/>
          <p:nvPr/>
        </p:nvSpPr>
        <p:spPr>
          <a:xfrm>
            <a:off x="498526" y="1279898"/>
            <a:ext cx="6160576" cy="3616271"/>
          </a:xfrm>
          <a:prstGeom prst="rect">
            <a:avLst/>
          </a:prstGeom>
          <a:solidFill>
            <a:srgbClr val="104B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Qr code&#10;&#10;Description automatically generated">
            <a:extLst>
              <a:ext uri="{FF2B5EF4-FFF2-40B4-BE49-F238E27FC236}">
                <a16:creationId xmlns:a16="http://schemas.microsoft.com/office/drawing/2014/main" id="{E1C7DA2A-5F13-4465-A6BD-7E50D16B3DC4}"/>
              </a:ext>
            </a:extLst>
          </p:cNvPr>
          <p:cNvPicPr>
            <a:picLocks noChangeAspect="1"/>
          </p:cNvPicPr>
          <p:nvPr/>
        </p:nvPicPr>
        <p:blipFill>
          <a:blip r:embed="rId3"/>
          <a:stretch>
            <a:fillRect/>
          </a:stretch>
        </p:blipFill>
        <p:spPr>
          <a:xfrm>
            <a:off x="5224267" y="4705187"/>
            <a:ext cx="1361268" cy="1361268"/>
          </a:xfrm>
          <a:prstGeom prst="rect">
            <a:avLst/>
          </a:prstGeom>
        </p:spPr>
      </p:pic>
      <p:sp>
        <p:nvSpPr>
          <p:cNvPr id="3" name="Text Placeholder 2">
            <a:extLst>
              <a:ext uri="{FF2B5EF4-FFF2-40B4-BE49-F238E27FC236}">
                <a16:creationId xmlns:a16="http://schemas.microsoft.com/office/drawing/2014/main" id="{F204AFD2-303D-4B48-AA3E-C96B74D8127A}"/>
              </a:ext>
            </a:extLst>
          </p:cNvPr>
          <p:cNvSpPr>
            <a:spLocks noGrp="1"/>
          </p:cNvSpPr>
          <p:nvPr>
            <p:ph type="body" sz="quarter" idx="32"/>
          </p:nvPr>
        </p:nvSpPr>
        <p:spPr>
          <a:xfrm>
            <a:off x="781841" y="1035572"/>
            <a:ext cx="8232077" cy="5216134"/>
          </a:xfrm>
          <a:solidFill>
            <a:srgbClr val="1698AE"/>
          </a:solidFill>
        </p:spPr>
        <p:txBody>
          <a:bodyPr vert="horz" lIns="0" tIns="0" rIns="0" bIns="0" rtlCol="0" anchor="t">
            <a:noAutofit/>
          </a:bodyPr>
          <a:lstStyle/>
          <a:p>
            <a:pPr marL="0" indent="0">
              <a:spcBef>
                <a:spcPts val="0"/>
              </a:spcBef>
              <a:buNone/>
            </a:pPr>
            <a:endParaRPr lang="en-ZA" sz="1800" dirty="0">
              <a:latin typeface="Arial"/>
              <a:cs typeface="Arial"/>
            </a:endParaRPr>
          </a:p>
          <a:p>
            <a:pPr marL="342900" indent="-342900">
              <a:lnSpc>
                <a:spcPct val="100000"/>
              </a:lnSpc>
              <a:spcBef>
                <a:spcPct val="0"/>
              </a:spcBef>
              <a:spcAft>
                <a:spcPct val="0"/>
              </a:spcAft>
            </a:pPr>
            <a:r>
              <a:rPr lang="en-US" sz="1800" b="1" u="sng" kern="0" dirty="0">
                <a:solidFill>
                  <a:schemeClr val="bg1"/>
                </a:solidFill>
                <a:latin typeface="Arial"/>
                <a:ea typeface="Verdana"/>
                <a:cs typeface="Arial"/>
              </a:rPr>
              <a:t>Landlord Advocacy</a:t>
            </a:r>
            <a:endParaRPr lang="en-US">
              <a:solidFill>
                <a:schemeClr val="bg1"/>
              </a:solidFill>
            </a:endParaRPr>
          </a:p>
          <a:p>
            <a:pPr>
              <a:lnSpc>
                <a:spcPct val="100000"/>
              </a:lnSpc>
              <a:spcBef>
                <a:spcPct val="0"/>
              </a:spcBef>
              <a:spcAft>
                <a:spcPct val="0"/>
              </a:spcAft>
            </a:pPr>
            <a:r>
              <a:rPr lang="en-US" sz="1800" kern="0" dirty="0">
                <a:solidFill>
                  <a:schemeClr val="bg1"/>
                </a:solidFill>
                <a:latin typeface="Arial"/>
                <a:ea typeface="Verdana"/>
                <a:cs typeface="Arial"/>
              </a:rPr>
              <a:t>The VLP Landlord Advocacy Program is a team of lawyers, law students, paralegals and members of the legal community working together to advocate for the low-income "mom and pop" landlords who live in and rent out part of their multi-family homes. The Landlord Advocacy team's goal is to provide upstream assistance to low-income landlords of 2-3 family properties. In addition to programs serving those who are in court or considering court, the Landlord team strives to address the broader issues our landlord population faces. The landlord volunteer programs and services were developed to find, educate, and advise small landlords on their rights and responsibilities and provide assistance and resources when applicable. All programs are 100% virtual-based and volunteering activities are 100% remote. Training and staff support will be provided. </a:t>
            </a:r>
          </a:p>
          <a:p>
            <a:pPr marL="0" lvl="0" indent="0">
              <a:buNone/>
            </a:pPr>
            <a:endParaRPr lang="en-ZA" sz="1800" dirty="0">
              <a:latin typeface="Arial"/>
              <a:cs typeface="Arial"/>
            </a:endParaRPr>
          </a:p>
        </p:txBody>
      </p:sp>
    </p:spTree>
    <p:extLst>
      <p:ext uri="{BB962C8B-B14F-4D97-AF65-F5344CB8AC3E}">
        <p14:creationId xmlns:p14="http://schemas.microsoft.com/office/powerpoint/2010/main" val="91982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1958711" y="272592"/>
            <a:ext cx="8017398" cy="593925"/>
          </a:xfrm>
          <a:ln>
            <a:noFill/>
          </a:ln>
        </p:spPr>
        <p:txBody>
          <a:bodyPr>
            <a:noAutofit/>
          </a:bodyPr>
          <a:lstStyle/>
          <a:p>
            <a:pPr algn="ctr"/>
            <a:r>
              <a:rPr lang="en-ZA" sz="4400" b="1" dirty="0">
                <a:ln w="0"/>
                <a:solidFill>
                  <a:srgbClr val="104B7D"/>
                </a:solidFill>
                <a:latin typeface="Arial"/>
                <a:cs typeface="Arial"/>
              </a:rPr>
              <a:t>Volunteer Lawyers Project</a:t>
            </a:r>
            <a:endParaRPr lang="en-ZA" sz="4400" b="1" dirty="0">
              <a:ln w="0"/>
              <a:solidFill>
                <a:srgbClr val="104B7D"/>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426242" y="1224795"/>
            <a:ext cx="11339513" cy="360000"/>
          </a:xfrm>
        </p:spPr>
        <p:txBody>
          <a:bodyPr lIns="91440" tIns="45720" rIns="91440" bIns="45720" anchor="t">
            <a:noAutofit/>
          </a:bodyPr>
          <a:lstStyle/>
          <a:p>
            <a:pPr algn="ctr"/>
            <a:endParaRPr lang="en-ZA" sz="36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idx="1"/>
          </p:nvPr>
        </p:nvSpPr>
        <p:spPr>
          <a:xfrm>
            <a:off x="1489533" y="2554434"/>
            <a:ext cx="8889001" cy="3427331"/>
          </a:xfrm>
        </p:spPr>
        <p:txBody>
          <a:bodyPr lIns="91440" tIns="45720" rIns="91440" bIns="45720" anchor="t"/>
          <a:lstStyle/>
          <a:p>
            <a:endParaRPr lang="en-ZA" dirty="0">
              <a:latin typeface="Arial"/>
              <a:cs typeface="Arial"/>
            </a:endParaRPr>
          </a:p>
          <a:p>
            <a:pPr marL="0" indent="0">
              <a:buNone/>
            </a:pPr>
            <a:endParaRPr lang="en-ZA" sz="2800">
              <a:latin typeface="Arial" panose="020B0604020202020204" pitchFamily="34" charset="0"/>
              <a:cs typeface="Arial" panose="020B0604020202020204" pitchFamily="34" charset="0"/>
            </a:endParaRPr>
          </a:p>
          <a:p>
            <a:endParaRPr lang="en-ZA" dirty="0">
              <a:latin typeface="Arial"/>
              <a:cs typeface="Arial"/>
            </a:endParaRPr>
          </a:p>
          <a:p>
            <a:endParaRPr lang="en-ZA" sz="280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5"/>
          </p:nvPr>
        </p:nvSpPr>
        <p:spPr/>
        <p:txBody>
          <a:bodyPr/>
          <a:lstStyle/>
          <a:p>
            <a:fld id="{19B51A1E-902D-48AF-9020-955120F399B6}" type="slidenum">
              <a:rPr lang="en-ZA" smtClean="0"/>
              <a:pPr/>
              <a:t>2</a:t>
            </a:fld>
            <a:endParaRPr lang="en-ZA"/>
          </a:p>
        </p:txBody>
      </p:sp>
      <p:sp>
        <p:nvSpPr>
          <p:cNvPr id="9" name="Rectangle 8">
            <a:extLst>
              <a:ext uri="{FF2B5EF4-FFF2-40B4-BE49-F238E27FC236}">
                <a16:creationId xmlns:a16="http://schemas.microsoft.com/office/drawing/2014/main" id="{7BE6BD56-41A5-4590-9479-99918318CE02}"/>
              </a:ext>
            </a:extLst>
          </p:cNvPr>
          <p:cNvSpPr/>
          <p:nvPr/>
        </p:nvSpPr>
        <p:spPr>
          <a:xfrm>
            <a:off x="-4040" y="1135033"/>
            <a:ext cx="12192000" cy="5300178"/>
          </a:xfrm>
          <a:prstGeom prst="rect">
            <a:avLst/>
          </a:prstGeom>
          <a:solidFill>
            <a:srgbClr val="F28D1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Picture 6" descr="Background pattern&#10;&#10;Description automatically generated">
            <a:extLst>
              <a:ext uri="{FF2B5EF4-FFF2-40B4-BE49-F238E27FC236}">
                <a16:creationId xmlns:a16="http://schemas.microsoft.com/office/drawing/2014/main" id="{018D21B8-3CB5-48D7-AFBA-A7271D7DA822}"/>
              </a:ext>
            </a:extLst>
          </p:cNvPr>
          <p:cNvPicPr>
            <a:picLocks noChangeAspect="1"/>
          </p:cNvPicPr>
          <p:nvPr/>
        </p:nvPicPr>
        <p:blipFill>
          <a:blip r:embed="rId2"/>
          <a:stretch>
            <a:fillRect/>
          </a:stretch>
        </p:blipFill>
        <p:spPr>
          <a:xfrm>
            <a:off x="114300" y="1427884"/>
            <a:ext cx="3924300" cy="4497532"/>
          </a:xfrm>
          <a:prstGeom prst="rect">
            <a:avLst/>
          </a:prstGeom>
        </p:spPr>
      </p:pic>
      <p:sp>
        <p:nvSpPr>
          <p:cNvPr id="7" name="TextBox 6">
            <a:extLst>
              <a:ext uri="{FF2B5EF4-FFF2-40B4-BE49-F238E27FC236}">
                <a16:creationId xmlns:a16="http://schemas.microsoft.com/office/drawing/2014/main" id="{0E5A9F58-ED71-46C4-BB64-9FFDD92A383A}"/>
              </a:ext>
            </a:extLst>
          </p:cNvPr>
          <p:cNvSpPr txBox="1"/>
          <p:nvPr/>
        </p:nvSpPr>
        <p:spPr>
          <a:xfrm>
            <a:off x="4267200" y="1657350"/>
            <a:ext cx="671512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bg1"/>
                </a:solidFill>
                <a:latin typeface="Arial"/>
                <a:cs typeface="Calibri"/>
              </a:rPr>
              <a:t>New Volunteer Orientation</a:t>
            </a:r>
          </a:p>
        </p:txBody>
      </p:sp>
      <p:sp>
        <p:nvSpPr>
          <p:cNvPr id="10" name="TextBox 9">
            <a:extLst>
              <a:ext uri="{FF2B5EF4-FFF2-40B4-BE49-F238E27FC236}">
                <a16:creationId xmlns:a16="http://schemas.microsoft.com/office/drawing/2014/main" id="{37F13266-7B2A-4694-BC15-D3070F9AE9E5}"/>
              </a:ext>
            </a:extLst>
          </p:cNvPr>
          <p:cNvSpPr txBox="1"/>
          <p:nvPr/>
        </p:nvSpPr>
        <p:spPr>
          <a:xfrm>
            <a:off x="4268910" y="3393231"/>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ea typeface="+mn-lt"/>
                <a:cs typeface="+mn-lt"/>
              </a:rPr>
              <a:t>Emelia Andres</a:t>
            </a:r>
          </a:p>
          <a:p>
            <a:r>
              <a:rPr lang="en-US" sz="2400" dirty="0">
                <a:solidFill>
                  <a:schemeClr val="bg1"/>
                </a:solidFill>
                <a:ea typeface="+mn-lt"/>
                <a:cs typeface="+mn-lt"/>
              </a:rPr>
              <a:t>Pro Bono Manager</a:t>
            </a:r>
          </a:p>
          <a:p>
            <a:r>
              <a:rPr lang="en-US" sz="2400" dirty="0">
                <a:solidFill>
                  <a:srgbClr val="E47D16"/>
                </a:solidFill>
                <a:ea typeface="+mn-lt"/>
                <a:cs typeface="+mn-lt"/>
                <a:hlinkClick r:id="rId3"/>
              </a:rPr>
              <a:t>eandres@vlpnet.org</a:t>
            </a:r>
            <a:endParaRPr lang="en-US" sz="2400" dirty="0">
              <a:ea typeface="+mn-lt"/>
              <a:cs typeface="+mn-lt"/>
            </a:endParaRPr>
          </a:p>
          <a:p>
            <a:endParaRPr lang="en-US" dirty="0">
              <a:ea typeface="+mn-lt"/>
              <a:cs typeface="+mn-lt"/>
            </a:endParaRPr>
          </a:p>
          <a:p>
            <a:pPr algn="l"/>
            <a:endParaRPr lang="en-US" dirty="0">
              <a:cs typeface="Calibri"/>
            </a:endParaRPr>
          </a:p>
        </p:txBody>
      </p:sp>
      <p:sp>
        <p:nvSpPr>
          <p:cNvPr id="11" name="TextBox 10">
            <a:extLst>
              <a:ext uri="{FF2B5EF4-FFF2-40B4-BE49-F238E27FC236}">
                <a16:creationId xmlns:a16="http://schemas.microsoft.com/office/drawing/2014/main" id="{E9195794-302F-43EA-A99B-D0CBD5A198D0}"/>
              </a:ext>
            </a:extLst>
          </p:cNvPr>
          <p:cNvSpPr txBox="1"/>
          <p:nvPr/>
        </p:nvSpPr>
        <p:spPr>
          <a:xfrm>
            <a:off x="4197061" y="2198255"/>
            <a:ext cx="363652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ea typeface="+mn-lt"/>
                <a:cs typeface="+mn-lt"/>
              </a:rPr>
              <a:t>Geraldine </a:t>
            </a:r>
            <a:r>
              <a:rPr lang="en-US" sz="2400" dirty="0" err="1">
                <a:solidFill>
                  <a:schemeClr val="bg1"/>
                </a:solidFill>
                <a:ea typeface="+mn-lt"/>
                <a:cs typeface="+mn-lt"/>
              </a:rPr>
              <a:t>Gruvis</a:t>
            </a:r>
            <a:r>
              <a:rPr lang="en-US" sz="2400">
                <a:solidFill>
                  <a:schemeClr val="bg1"/>
                </a:solidFill>
                <a:ea typeface="+mn-lt"/>
                <a:cs typeface="+mn-lt"/>
              </a:rPr>
              <a:t>-Pizzaro </a:t>
            </a:r>
            <a:endParaRPr lang="en-US" sz="2400" dirty="0">
              <a:solidFill>
                <a:schemeClr val="bg1"/>
              </a:solidFill>
              <a:ea typeface="+mn-lt"/>
              <a:cs typeface="+mn-lt"/>
            </a:endParaRPr>
          </a:p>
          <a:p>
            <a:r>
              <a:rPr lang="en-US" sz="2400">
                <a:solidFill>
                  <a:schemeClr val="bg1"/>
                </a:solidFill>
                <a:ea typeface="+mn-lt"/>
                <a:cs typeface="+mn-lt"/>
              </a:rPr>
              <a:t>Supervising </a:t>
            </a:r>
            <a:r>
              <a:rPr lang="en-US" sz="2400" dirty="0">
                <a:solidFill>
                  <a:schemeClr val="bg1"/>
                </a:solidFill>
                <a:ea typeface="+mn-lt"/>
                <a:cs typeface="+mn-lt"/>
              </a:rPr>
              <a:t>Staff Attorney</a:t>
            </a:r>
          </a:p>
          <a:p>
            <a:r>
              <a:rPr lang="en-US" sz="2400" dirty="0">
                <a:solidFill>
                  <a:srgbClr val="E47D16"/>
                </a:solidFill>
                <a:ea typeface="+mn-lt"/>
                <a:cs typeface="+mn-lt"/>
                <a:hlinkClick r:id="rId4">
                  <a:extLst>
                    <a:ext uri="{A12FA001-AC4F-418D-AE19-62706E023703}">
                      <ahyp:hlinkClr xmlns:ahyp="http://schemas.microsoft.com/office/drawing/2018/hyperlinkcolor" val="tx"/>
                    </a:ext>
                  </a:extLst>
                </a:hlinkClick>
              </a:rPr>
              <a:t>ggruvis-pisarro@vlpnet.org</a:t>
            </a:r>
            <a:endParaRPr lang="en-US" sz="2400" dirty="0">
              <a:ea typeface="+mn-lt"/>
              <a:cs typeface="+mn-lt"/>
            </a:endParaRPr>
          </a:p>
          <a:p>
            <a:pPr algn="l"/>
            <a:endParaRPr lang="en-US" dirty="0">
              <a:cs typeface="Calibri"/>
            </a:endParaRPr>
          </a:p>
        </p:txBody>
      </p:sp>
      <p:pic>
        <p:nvPicPr>
          <p:cNvPr id="13" name="Picture 14" descr="A picture containing person, academic costume&#10;&#10;Description automatically generated">
            <a:extLst>
              <a:ext uri="{FF2B5EF4-FFF2-40B4-BE49-F238E27FC236}">
                <a16:creationId xmlns:a16="http://schemas.microsoft.com/office/drawing/2014/main" id="{CCB21FE7-2AC7-454B-AC3C-E335660063A0}"/>
              </a:ext>
            </a:extLst>
          </p:cNvPr>
          <p:cNvPicPr>
            <a:picLocks noChangeAspect="1"/>
          </p:cNvPicPr>
          <p:nvPr/>
        </p:nvPicPr>
        <p:blipFill>
          <a:blip r:embed="rId5"/>
          <a:stretch>
            <a:fillRect/>
          </a:stretch>
        </p:blipFill>
        <p:spPr>
          <a:xfrm>
            <a:off x="8394069" y="2005350"/>
            <a:ext cx="3335866" cy="3335866"/>
          </a:xfrm>
          <a:prstGeom prst="rect">
            <a:avLst/>
          </a:prstGeom>
        </p:spPr>
      </p:pic>
      <p:sp>
        <p:nvSpPr>
          <p:cNvPr id="8" name="TextBox 7">
            <a:extLst>
              <a:ext uri="{FF2B5EF4-FFF2-40B4-BE49-F238E27FC236}">
                <a16:creationId xmlns:a16="http://schemas.microsoft.com/office/drawing/2014/main" id="{D12B5160-CFF7-416F-808C-79F0E1B106A3}"/>
              </a:ext>
            </a:extLst>
          </p:cNvPr>
          <p:cNvSpPr txBox="1"/>
          <p:nvPr/>
        </p:nvSpPr>
        <p:spPr>
          <a:xfrm>
            <a:off x="4265246" y="4724400"/>
            <a:ext cx="326096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AFAFA"/>
                </a:solidFill>
              </a:rPr>
              <a:t>Danelia Ramirez Aguilar</a:t>
            </a:r>
            <a:endParaRPr lang="en-US" sz="2400" dirty="0">
              <a:solidFill>
                <a:srgbClr val="FAFAFA"/>
              </a:solidFill>
              <a:cs typeface="Calibri"/>
            </a:endParaRPr>
          </a:p>
          <a:p>
            <a:r>
              <a:rPr lang="en-US" sz="2400" dirty="0">
                <a:solidFill>
                  <a:srgbClr val="FAFAFA"/>
                </a:solidFill>
                <a:cs typeface="Calibri"/>
              </a:rPr>
              <a:t>Pro Bono Assistant</a:t>
            </a:r>
          </a:p>
          <a:p>
            <a:r>
              <a:rPr lang="en-US" sz="2400" dirty="0">
                <a:cs typeface="Calibri"/>
                <a:hlinkClick r:id="rId6"/>
              </a:rPr>
              <a:t>daguilar@vlpnet.org</a:t>
            </a:r>
            <a:r>
              <a:rPr lang="en-US" sz="2400" dirty="0">
                <a:cs typeface="Calibri"/>
              </a:rPr>
              <a:t> </a:t>
            </a:r>
          </a:p>
        </p:txBody>
      </p:sp>
    </p:spTree>
    <p:extLst>
      <p:ext uri="{BB962C8B-B14F-4D97-AF65-F5344CB8AC3E}">
        <p14:creationId xmlns:p14="http://schemas.microsoft.com/office/powerpoint/2010/main" val="3459072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7129-D582-495A-8F4B-6B9075899DD6}"/>
              </a:ext>
            </a:extLst>
          </p:cNvPr>
          <p:cNvSpPr>
            <a:spLocks noGrp="1"/>
          </p:cNvSpPr>
          <p:nvPr>
            <p:ph type="title"/>
          </p:nvPr>
        </p:nvSpPr>
        <p:spPr>
          <a:xfrm>
            <a:off x="1105170" y="393580"/>
            <a:ext cx="4256733" cy="432000"/>
          </a:xfrm>
        </p:spPr>
        <p:txBody>
          <a:bodyPr>
            <a:noAutofit/>
          </a:bodyPr>
          <a:lstStyle/>
          <a:p>
            <a:pPr algn="ctr"/>
            <a:r>
              <a:rPr lang="en-ZA" sz="4400" b="1">
                <a:solidFill>
                  <a:srgbClr val="104B7D"/>
                </a:solidFill>
                <a:latin typeface="Arial"/>
                <a:cs typeface="Arial"/>
              </a:rPr>
              <a:t>Full Rep Cases</a:t>
            </a:r>
          </a:p>
        </p:txBody>
      </p:sp>
      <p:sp>
        <p:nvSpPr>
          <p:cNvPr id="3" name="Text Placeholder 2">
            <a:extLst>
              <a:ext uri="{FF2B5EF4-FFF2-40B4-BE49-F238E27FC236}">
                <a16:creationId xmlns:a16="http://schemas.microsoft.com/office/drawing/2014/main" id="{F204AFD2-303D-4B48-AA3E-C96B74D8127A}"/>
              </a:ext>
            </a:extLst>
          </p:cNvPr>
          <p:cNvSpPr>
            <a:spLocks noGrp="1"/>
          </p:cNvSpPr>
          <p:nvPr>
            <p:ph type="body" sz="quarter" idx="32"/>
          </p:nvPr>
        </p:nvSpPr>
        <p:spPr>
          <a:xfrm>
            <a:off x="1663430" y="1539040"/>
            <a:ext cx="9942973" cy="360000"/>
          </a:xfrm>
        </p:spPr>
        <p:txBody>
          <a:bodyPr vert="horz" lIns="0" tIns="0" rIns="0" bIns="0" rtlCol="0" anchor="t">
            <a:noAutofit/>
          </a:bodyPr>
          <a:lstStyle/>
          <a:p>
            <a:pPr marL="0" indent="0">
              <a:lnSpc>
                <a:spcPct val="100000"/>
              </a:lnSpc>
              <a:spcBef>
                <a:spcPts val="0"/>
              </a:spcBef>
              <a:buNone/>
            </a:pPr>
            <a:r>
              <a:rPr lang="en-ZA" sz="1800" b="1" u="sng">
                <a:latin typeface="Arial"/>
                <a:cs typeface="Arial"/>
              </a:rPr>
              <a:t>How to Take a Case</a:t>
            </a:r>
            <a:endParaRPr lang="en-US" sz="1800"/>
          </a:p>
          <a:p>
            <a:pPr marL="285750" indent="-285750">
              <a:lnSpc>
                <a:spcPct val="100000"/>
              </a:lnSpc>
              <a:spcBef>
                <a:spcPts val="0"/>
              </a:spcBef>
              <a:buFont typeface="Arial" panose="020B0604020202020204" pitchFamily="34" charset="0"/>
              <a:buChar char="•"/>
            </a:pPr>
            <a:r>
              <a:rPr lang="en-ZA" sz="1800">
                <a:latin typeface="Arial"/>
                <a:cs typeface="Arial"/>
              </a:rPr>
              <a:t>Pro Bono Manager sends out the cases to the appropriate panel</a:t>
            </a:r>
            <a:r>
              <a:rPr lang="en-ZA" sz="1800" dirty="0">
                <a:latin typeface="Arial"/>
                <a:cs typeface="Arial"/>
              </a:rPr>
              <a:t> every Wednesday</a:t>
            </a:r>
            <a:r>
              <a:rPr lang="en-ZA" sz="1800">
                <a:latin typeface="Arial"/>
                <a:cs typeface="Arial"/>
              </a:rPr>
              <a:t>.</a:t>
            </a:r>
          </a:p>
          <a:p>
            <a:pPr marL="285750" indent="-285750">
              <a:lnSpc>
                <a:spcPct val="100000"/>
              </a:lnSpc>
              <a:spcBef>
                <a:spcPts val="0"/>
              </a:spcBef>
              <a:buFont typeface="Arial" panose="020B0604020202020204" pitchFamily="34" charset="0"/>
              <a:buChar char="•"/>
            </a:pPr>
            <a:r>
              <a:rPr lang="en-ZA" sz="1800">
                <a:latin typeface="Arial"/>
                <a:cs typeface="Arial"/>
              </a:rPr>
              <a:t>If you are interested, you request the case.</a:t>
            </a:r>
          </a:p>
          <a:p>
            <a:pPr marL="285750" indent="-285750">
              <a:lnSpc>
                <a:spcPct val="100000"/>
              </a:lnSpc>
              <a:spcBef>
                <a:spcPts val="0"/>
              </a:spcBef>
              <a:buFont typeface="Arial" panose="020B0604020202020204" pitchFamily="34" charset="0"/>
              <a:buChar char="•"/>
            </a:pPr>
            <a:r>
              <a:rPr lang="en-ZA" sz="1800">
                <a:latin typeface="Arial"/>
                <a:cs typeface="Arial"/>
              </a:rPr>
              <a:t>If the case is still available, the Pro Bono Manager will assign the case to you:</a:t>
            </a:r>
          </a:p>
          <a:p>
            <a:pPr marL="552450" lvl="1" indent="-285750">
              <a:lnSpc>
                <a:spcPct val="100000"/>
              </a:lnSpc>
              <a:spcBef>
                <a:spcPts val="0"/>
              </a:spcBef>
              <a:buFont typeface="Arial" panose="020B0604020202020204" pitchFamily="34" charset="0"/>
              <a:buChar char="•"/>
            </a:pPr>
            <a:r>
              <a:rPr lang="en-ZA" sz="1800">
                <a:latin typeface="Arial"/>
                <a:cs typeface="Arial"/>
              </a:rPr>
              <a:t>Legal Server access</a:t>
            </a:r>
          </a:p>
          <a:p>
            <a:pPr marL="552450" lvl="1" indent="-285750">
              <a:lnSpc>
                <a:spcPct val="100000"/>
              </a:lnSpc>
              <a:spcBef>
                <a:spcPts val="0"/>
              </a:spcBef>
              <a:buFont typeface="Arial" panose="020B0604020202020204" pitchFamily="34" charset="0"/>
              <a:buChar char="•"/>
            </a:pPr>
            <a:r>
              <a:rPr lang="en-ZA" sz="1800">
                <a:latin typeface="Arial"/>
                <a:cs typeface="Arial"/>
              </a:rPr>
              <a:t>Interpreter</a:t>
            </a:r>
          </a:p>
          <a:p>
            <a:pPr marL="552450" lvl="1" indent="-285750">
              <a:lnSpc>
                <a:spcPct val="100000"/>
              </a:lnSpc>
              <a:spcBef>
                <a:spcPts val="0"/>
              </a:spcBef>
              <a:buFont typeface="Arial" panose="020B0604020202020204" pitchFamily="34" charset="0"/>
              <a:buChar char="•"/>
            </a:pPr>
            <a:r>
              <a:rPr lang="en-ZA" sz="1800">
                <a:latin typeface="Arial"/>
                <a:cs typeface="Arial"/>
              </a:rPr>
              <a:t>Mentor</a:t>
            </a:r>
          </a:p>
          <a:p>
            <a:pPr marL="285750" indent="-285750">
              <a:lnSpc>
                <a:spcPct val="100000"/>
              </a:lnSpc>
              <a:spcBef>
                <a:spcPts val="0"/>
              </a:spcBef>
              <a:buFont typeface="Arial" panose="020B0604020202020204" pitchFamily="34" charset="0"/>
              <a:buChar char="•"/>
            </a:pPr>
            <a:endParaRPr lang="en-ZA" sz="1800">
              <a:latin typeface="Arial"/>
              <a:cs typeface="Arial"/>
            </a:endParaRPr>
          </a:p>
          <a:p>
            <a:pPr>
              <a:lnSpc>
                <a:spcPct val="100000"/>
              </a:lnSpc>
              <a:spcBef>
                <a:spcPts val="0"/>
              </a:spcBef>
            </a:pPr>
            <a:r>
              <a:rPr lang="en-ZA" sz="1800" b="1" u="sng">
                <a:latin typeface="Arial"/>
                <a:cs typeface="Arial"/>
              </a:rPr>
              <a:t>Need to Knows</a:t>
            </a:r>
          </a:p>
          <a:p>
            <a:pPr marL="285750" indent="-285750">
              <a:lnSpc>
                <a:spcPct val="100000"/>
              </a:lnSpc>
              <a:spcBef>
                <a:spcPts val="0"/>
              </a:spcBef>
              <a:buFont typeface="Arial" panose="020B0604020202020204" pitchFamily="34" charset="0"/>
              <a:buChar char="•"/>
            </a:pPr>
            <a:r>
              <a:rPr lang="en-ZA" sz="1800">
                <a:latin typeface="Arial"/>
                <a:cs typeface="Arial"/>
              </a:rPr>
              <a:t>You will have access to the referral memo, pertinent case documents, and a three-party retainer in Legal Server.</a:t>
            </a:r>
          </a:p>
          <a:p>
            <a:pPr marL="552450" lvl="1" indent="-285750">
              <a:lnSpc>
                <a:spcPct val="100000"/>
              </a:lnSpc>
              <a:spcBef>
                <a:spcPts val="0"/>
              </a:spcBef>
              <a:buFont typeface="Arial" panose="020B0604020202020204" pitchFamily="34" charset="0"/>
              <a:buChar char="•"/>
            </a:pPr>
            <a:r>
              <a:rPr lang="en-ZA" sz="1800">
                <a:latin typeface="Arial"/>
                <a:cs typeface="Arial"/>
              </a:rPr>
              <a:t>You MUST complete the three-party retainer. </a:t>
            </a:r>
          </a:p>
          <a:p>
            <a:pPr marL="285750" indent="-285750">
              <a:lnSpc>
                <a:spcPct val="100000"/>
              </a:lnSpc>
              <a:spcBef>
                <a:spcPts val="0"/>
              </a:spcBef>
              <a:buFont typeface="Arial" panose="020B0604020202020204" pitchFamily="34" charset="0"/>
              <a:buChar char="•"/>
            </a:pPr>
            <a:r>
              <a:rPr lang="en-ZA" sz="1800">
                <a:latin typeface="Arial"/>
                <a:cs typeface="Arial"/>
              </a:rPr>
              <a:t>You will handle the case as your own with guidance and legal support from VLP staff.</a:t>
            </a:r>
          </a:p>
          <a:p>
            <a:pPr marL="285750" indent="-285750">
              <a:lnSpc>
                <a:spcPct val="100000"/>
              </a:lnSpc>
              <a:spcBef>
                <a:spcPts val="0"/>
              </a:spcBef>
              <a:buFont typeface="Arial" panose="020B0604020202020204" pitchFamily="34" charset="0"/>
              <a:buChar char="•"/>
            </a:pPr>
            <a:r>
              <a:rPr lang="en-ZA" sz="1800">
                <a:latin typeface="Arial"/>
                <a:cs typeface="Arial"/>
              </a:rPr>
              <a:t>You should keep us updated on the status of the case.</a:t>
            </a:r>
          </a:p>
          <a:p>
            <a:pPr marL="552450" lvl="1" indent="-285750">
              <a:lnSpc>
                <a:spcPct val="100000"/>
              </a:lnSpc>
              <a:spcBef>
                <a:spcPts val="0"/>
              </a:spcBef>
              <a:buFont typeface="Arial" panose="020B0604020202020204" pitchFamily="34" charset="0"/>
              <a:buChar char="•"/>
            </a:pPr>
            <a:r>
              <a:rPr lang="en-ZA" sz="1800">
                <a:latin typeface="Arial"/>
                <a:cs typeface="Arial"/>
              </a:rPr>
              <a:t>Emailed status updates from VLP paralegal</a:t>
            </a:r>
          </a:p>
          <a:p>
            <a:pPr marL="552450" lvl="1" indent="-285750">
              <a:lnSpc>
                <a:spcPct val="100000"/>
              </a:lnSpc>
              <a:spcBef>
                <a:spcPts val="0"/>
              </a:spcBef>
              <a:buFont typeface="Arial" panose="020B0604020202020204" pitchFamily="34" charset="0"/>
              <a:buChar char="•"/>
            </a:pPr>
            <a:r>
              <a:rPr lang="en-ZA" sz="1800">
                <a:latin typeface="Arial"/>
                <a:cs typeface="Arial"/>
              </a:rPr>
              <a:t>Other communication as needed or desired</a:t>
            </a:r>
          </a:p>
          <a:p>
            <a:pPr marL="0" indent="0">
              <a:lnSpc>
                <a:spcPct val="100000"/>
              </a:lnSpc>
              <a:spcBef>
                <a:spcPts val="0"/>
              </a:spcBef>
              <a:buNone/>
            </a:pPr>
            <a:endParaRPr lang="en-ZA" sz="1600">
              <a:latin typeface="Arial"/>
              <a:cs typeface="Arial"/>
            </a:endParaRPr>
          </a:p>
        </p:txBody>
      </p:sp>
      <p:sp>
        <p:nvSpPr>
          <p:cNvPr id="6" name="Slide Number Placeholder 5">
            <a:extLst>
              <a:ext uri="{FF2B5EF4-FFF2-40B4-BE49-F238E27FC236}">
                <a16:creationId xmlns:a16="http://schemas.microsoft.com/office/drawing/2014/main" id="{4B379698-AB4C-493D-BF95-F5781FDF2AC5}"/>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ZA" sz="1200" b="0" i="1"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ZA" sz="1200" b="0" i="1"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AAD4D205-60E5-4FF7-9D9E-A24552E48580}"/>
              </a:ext>
            </a:extLst>
          </p:cNvPr>
          <p:cNvSpPr txBox="1"/>
          <p:nvPr/>
        </p:nvSpPr>
        <p:spPr>
          <a:xfrm>
            <a:off x="5447489" y="286414"/>
            <a:ext cx="6527400" cy="646331"/>
          </a:xfrm>
          <a:prstGeom prst="rect">
            <a:avLst/>
          </a:prstGeom>
          <a:noFill/>
        </p:spPr>
        <p:txBody>
          <a:bodyPr wrap="square" rtlCol="0" anchor="t">
            <a:spAutoFit/>
          </a:bodyPr>
          <a:lstStyle/>
          <a:p>
            <a:pPr algn="ctr"/>
            <a:r>
              <a:rPr lang="en-US" i="1">
                <a:latin typeface="Arial"/>
                <a:cs typeface="Arial"/>
              </a:rPr>
              <a:t>Some of our cases reach the level of needing a pro bono attorney to represent the client.</a:t>
            </a:r>
          </a:p>
        </p:txBody>
      </p:sp>
    </p:spTree>
    <p:extLst>
      <p:ext uri="{BB962C8B-B14F-4D97-AF65-F5344CB8AC3E}">
        <p14:creationId xmlns:p14="http://schemas.microsoft.com/office/powerpoint/2010/main" val="2601948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5C61F-C8F1-4977-8E1F-F16C0D9EA88C}"/>
              </a:ext>
            </a:extLst>
          </p:cNvPr>
          <p:cNvSpPr>
            <a:spLocks noGrp="1"/>
          </p:cNvSpPr>
          <p:nvPr>
            <p:ph idx="1"/>
          </p:nvPr>
        </p:nvSpPr>
        <p:spPr>
          <a:xfrm>
            <a:off x="1489533" y="2554434"/>
            <a:ext cx="8889001" cy="3427331"/>
          </a:xfrm>
        </p:spPr>
        <p:txBody>
          <a:bodyPr lIns="91440" tIns="45720" rIns="91440" bIns="45720" anchor="t"/>
          <a:lstStyle/>
          <a:p>
            <a:endParaRPr lang="en-ZA" dirty="0">
              <a:latin typeface="Arial"/>
              <a:cs typeface="Arial"/>
            </a:endParaRPr>
          </a:p>
          <a:p>
            <a:pPr marL="0" indent="0">
              <a:buNone/>
            </a:pPr>
            <a:endParaRPr lang="en-ZA" sz="2800">
              <a:latin typeface="Arial" panose="020B0604020202020204" pitchFamily="34" charset="0"/>
              <a:cs typeface="Arial" panose="020B0604020202020204" pitchFamily="34" charset="0"/>
            </a:endParaRPr>
          </a:p>
          <a:p>
            <a:endParaRPr lang="en-ZA" dirty="0">
              <a:latin typeface="Arial"/>
              <a:cs typeface="Arial"/>
            </a:endParaRPr>
          </a:p>
          <a:p>
            <a:endParaRPr lang="en-ZA" sz="280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5"/>
          </p:nvPr>
        </p:nvSpPr>
        <p:spPr/>
        <p:txBody>
          <a:bodyPr/>
          <a:lstStyle/>
          <a:p>
            <a:fld id="{19B51A1E-902D-48AF-9020-955120F399B6}" type="slidenum">
              <a:rPr lang="en-ZA" smtClean="0"/>
              <a:pPr/>
              <a:t>21</a:t>
            </a:fld>
            <a:endParaRPr lang="en-ZA"/>
          </a:p>
        </p:txBody>
      </p:sp>
      <p:sp>
        <p:nvSpPr>
          <p:cNvPr id="9" name="Rectangle 8">
            <a:extLst>
              <a:ext uri="{FF2B5EF4-FFF2-40B4-BE49-F238E27FC236}">
                <a16:creationId xmlns:a16="http://schemas.microsoft.com/office/drawing/2014/main" id="{7BE6BD56-41A5-4590-9479-99918318CE02}"/>
              </a:ext>
            </a:extLst>
          </p:cNvPr>
          <p:cNvSpPr/>
          <p:nvPr/>
        </p:nvSpPr>
        <p:spPr>
          <a:xfrm>
            <a:off x="-4041" y="1077306"/>
            <a:ext cx="12192000" cy="5323269"/>
          </a:xfrm>
          <a:prstGeom prst="rect">
            <a:avLst/>
          </a:prstGeom>
          <a:solidFill>
            <a:srgbClr val="F28D1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Picture 6" descr="Background pattern&#10;&#10;Description automatically generated">
            <a:extLst>
              <a:ext uri="{FF2B5EF4-FFF2-40B4-BE49-F238E27FC236}">
                <a16:creationId xmlns:a16="http://schemas.microsoft.com/office/drawing/2014/main" id="{018D21B8-3CB5-48D7-AFBA-A7271D7DA822}"/>
              </a:ext>
            </a:extLst>
          </p:cNvPr>
          <p:cNvPicPr>
            <a:picLocks noChangeAspect="1"/>
          </p:cNvPicPr>
          <p:nvPr/>
        </p:nvPicPr>
        <p:blipFill>
          <a:blip r:embed="rId2"/>
          <a:stretch>
            <a:fillRect/>
          </a:stretch>
        </p:blipFill>
        <p:spPr>
          <a:xfrm>
            <a:off x="114300" y="1427884"/>
            <a:ext cx="3924300" cy="4497532"/>
          </a:xfrm>
          <a:prstGeom prst="rect">
            <a:avLst/>
          </a:prstGeom>
        </p:spPr>
      </p:pic>
      <p:sp>
        <p:nvSpPr>
          <p:cNvPr id="7" name="TextBox 6">
            <a:extLst>
              <a:ext uri="{FF2B5EF4-FFF2-40B4-BE49-F238E27FC236}">
                <a16:creationId xmlns:a16="http://schemas.microsoft.com/office/drawing/2014/main" id="{0E5A9F58-ED71-46C4-BB64-9FFDD92A383A}"/>
              </a:ext>
            </a:extLst>
          </p:cNvPr>
          <p:cNvSpPr txBox="1"/>
          <p:nvPr/>
        </p:nvSpPr>
        <p:spPr>
          <a:xfrm>
            <a:off x="4913746" y="2823441"/>
            <a:ext cx="671512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dirty="0">
                <a:solidFill>
                  <a:schemeClr val="bg1"/>
                </a:solidFill>
                <a:latin typeface="Arial"/>
                <a:cs typeface="Calibri"/>
              </a:rPr>
              <a:t>Questions?</a:t>
            </a:r>
          </a:p>
        </p:txBody>
      </p:sp>
    </p:spTree>
    <p:extLst>
      <p:ext uri="{BB962C8B-B14F-4D97-AF65-F5344CB8AC3E}">
        <p14:creationId xmlns:p14="http://schemas.microsoft.com/office/powerpoint/2010/main" val="3786266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A83AF-E26D-4890-8F9B-6944C90D80CB}"/>
              </a:ext>
            </a:extLst>
          </p:cNvPr>
          <p:cNvSpPr>
            <a:spLocks noGrp="1"/>
          </p:cNvSpPr>
          <p:nvPr>
            <p:ph type="title"/>
          </p:nvPr>
        </p:nvSpPr>
        <p:spPr/>
        <p:txBody>
          <a:bodyPr/>
          <a:lstStyle/>
          <a:p>
            <a:pPr algn="ctr"/>
            <a:r>
              <a:rPr lang="en-US" sz="4400" b="1">
                <a:latin typeface="Arial"/>
                <a:cs typeface="Arial"/>
              </a:rPr>
              <a:t>What VLP Provides</a:t>
            </a:r>
          </a:p>
        </p:txBody>
      </p:sp>
      <p:sp>
        <p:nvSpPr>
          <p:cNvPr id="4" name="Slide Number Placeholder 3">
            <a:extLst>
              <a:ext uri="{FF2B5EF4-FFF2-40B4-BE49-F238E27FC236}">
                <a16:creationId xmlns:a16="http://schemas.microsoft.com/office/drawing/2014/main" id="{E8177DEE-5E2E-4444-BB86-4260F502924C}"/>
              </a:ext>
            </a:extLst>
          </p:cNvPr>
          <p:cNvSpPr>
            <a:spLocks noGrp="1"/>
          </p:cNvSpPr>
          <p:nvPr>
            <p:ph type="sldNum" sz="quarter" idx="12"/>
          </p:nvPr>
        </p:nvSpPr>
        <p:spPr/>
        <p:txBody>
          <a:bodyPr/>
          <a:lstStyle/>
          <a:p>
            <a:fld id="{19B51A1E-902D-48AF-9020-955120F399B6}" type="slidenum">
              <a:rPr lang="en-ZA" smtClean="0"/>
              <a:pPr/>
              <a:t>22</a:t>
            </a:fld>
            <a:endParaRPr lang="en-ZA"/>
          </a:p>
        </p:txBody>
      </p:sp>
      <p:pic>
        <p:nvPicPr>
          <p:cNvPr id="7" name="Graphic 6" descr="Users">
            <a:extLst>
              <a:ext uri="{FF2B5EF4-FFF2-40B4-BE49-F238E27FC236}">
                <a16:creationId xmlns:a16="http://schemas.microsoft.com/office/drawing/2014/main" id="{6773F653-EB03-475D-A373-62B3CE19C1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05768" y="1099616"/>
            <a:ext cx="1597192" cy="1597192"/>
          </a:xfrm>
          <a:prstGeom prst="rect">
            <a:avLst/>
          </a:prstGeom>
        </p:spPr>
      </p:pic>
      <p:sp>
        <p:nvSpPr>
          <p:cNvPr id="8" name="TextBox 7">
            <a:extLst>
              <a:ext uri="{FF2B5EF4-FFF2-40B4-BE49-F238E27FC236}">
                <a16:creationId xmlns:a16="http://schemas.microsoft.com/office/drawing/2014/main" id="{3CBF1736-64E0-4497-8577-EF37158CBE2B}"/>
              </a:ext>
            </a:extLst>
          </p:cNvPr>
          <p:cNvSpPr txBox="1"/>
          <p:nvPr/>
        </p:nvSpPr>
        <p:spPr>
          <a:xfrm>
            <a:off x="1438853" y="2418140"/>
            <a:ext cx="1881542" cy="707886"/>
          </a:xfrm>
          <a:prstGeom prst="rect">
            <a:avLst/>
          </a:prstGeom>
          <a:noFill/>
        </p:spPr>
        <p:txBody>
          <a:bodyPr wrap="square" rtlCol="0" anchor="t">
            <a:spAutoFit/>
          </a:bodyPr>
          <a:lstStyle/>
          <a:p>
            <a:pPr algn="ctr"/>
            <a:r>
              <a:rPr lang="en-US" sz="2000" b="1">
                <a:latin typeface="Arial"/>
                <a:cs typeface="Arial"/>
              </a:rPr>
              <a:t>Mentorship &amp; Support</a:t>
            </a:r>
          </a:p>
        </p:txBody>
      </p:sp>
      <p:sp>
        <p:nvSpPr>
          <p:cNvPr id="9" name="TextBox 8">
            <a:extLst>
              <a:ext uri="{FF2B5EF4-FFF2-40B4-BE49-F238E27FC236}">
                <a16:creationId xmlns:a16="http://schemas.microsoft.com/office/drawing/2014/main" id="{9541DE66-EC43-47B0-A583-37E65E1C5488}"/>
              </a:ext>
            </a:extLst>
          </p:cNvPr>
          <p:cNvSpPr txBox="1"/>
          <p:nvPr/>
        </p:nvSpPr>
        <p:spPr>
          <a:xfrm>
            <a:off x="4668346" y="3075276"/>
            <a:ext cx="1610788" cy="400110"/>
          </a:xfrm>
          <a:prstGeom prst="rect">
            <a:avLst/>
          </a:prstGeom>
          <a:noFill/>
        </p:spPr>
        <p:txBody>
          <a:bodyPr wrap="square" rtlCol="0">
            <a:spAutoFit/>
          </a:bodyPr>
          <a:lstStyle/>
          <a:p>
            <a:r>
              <a:rPr lang="en-US" sz="2000" b="1">
                <a:latin typeface="Arial"/>
                <a:cs typeface="Arial"/>
              </a:rPr>
              <a:t>Interpreters</a:t>
            </a:r>
          </a:p>
        </p:txBody>
      </p:sp>
      <p:sp>
        <p:nvSpPr>
          <p:cNvPr id="10" name="TextBox 9">
            <a:extLst>
              <a:ext uri="{FF2B5EF4-FFF2-40B4-BE49-F238E27FC236}">
                <a16:creationId xmlns:a16="http://schemas.microsoft.com/office/drawing/2014/main" id="{88743591-F922-4E62-88E0-6A257BAFD0A1}"/>
              </a:ext>
            </a:extLst>
          </p:cNvPr>
          <p:cNvSpPr txBox="1"/>
          <p:nvPr/>
        </p:nvSpPr>
        <p:spPr>
          <a:xfrm>
            <a:off x="7502038" y="2621640"/>
            <a:ext cx="2060154" cy="400110"/>
          </a:xfrm>
          <a:prstGeom prst="rect">
            <a:avLst/>
          </a:prstGeom>
          <a:noFill/>
        </p:spPr>
        <p:txBody>
          <a:bodyPr wrap="square" rtlCol="0">
            <a:spAutoFit/>
          </a:bodyPr>
          <a:lstStyle/>
          <a:p>
            <a:r>
              <a:rPr lang="en-US" sz="2000" b="1">
                <a:latin typeface="Arial"/>
                <a:cs typeface="Arial"/>
              </a:rPr>
              <a:t>Meeting Space</a:t>
            </a:r>
          </a:p>
        </p:txBody>
      </p:sp>
      <p:sp>
        <p:nvSpPr>
          <p:cNvPr id="11" name="TextBox 10">
            <a:extLst>
              <a:ext uri="{FF2B5EF4-FFF2-40B4-BE49-F238E27FC236}">
                <a16:creationId xmlns:a16="http://schemas.microsoft.com/office/drawing/2014/main" id="{1433AAC9-C5E3-4DBC-8409-2C7D39819BA9}"/>
              </a:ext>
            </a:extLst>
          </p:cNvPr>
          <p:cNvSpPr txBox="1"/>
          <p:nvPr/>
        </p:nvSpPr>
        <p:spPr>
          <a:xfrm>
            <a:off x="9914272" y="3800218"/>
            <a:ext cx="1608463" cy="707886"/>
          </a:xfrm>
          <a:prstGeom prst="rect">
            <a:avLst/>
          </a:prstGeom>
          <a:noFill/>
        </p:spPr>
        <p:txBody>
          <a:bodyPr wrap="square" rtlCol="0">
            <a:spAutoFit/>
          </a:bodyPr>
          <a:lstStyle/>
          <a:p>
            <a:r>
              <a:rPr lang="en-US" sz="2000" b="1">
                <a:latin typeface="Arial"/>
                <a:cs typeface="Arial"/>
              </a:rPr>
              <a:t>Free Trainings</a:t>
            </a:r>
          </a:p>
        </p:txBody>
      </p:sp>
      <p:sp>
        <p:nvSpPr>
          <p:cNvPr id="12" name="TextBox 11">
            <a:extLst>
              <a:ext uri="{FF2B5EF4-FFF2-40B4-BE49-F238E27FC236}">
                <a16:creationId xmlns:a16="http://schemas.microsoft.com/office/drawing/2014/main" id="{D922CF4D-C66E-40C4-A47E-2C45D2350522}"/>
              </a:ext>
            </a:extLst>
          </p:cNvPr>
          <p:cNvSpPr txBox="1"/>
          <p:nvPr/>
        </p:nvSpPr>
        <p:spPr>
          <a:xfrm>
            <a:off x="1810473" y="4973043"/>
            <a:ext cx="2203374" cy="400110"/>
          </a:xfrm>
          <a:prstGeom prst="rect">
            <a:avLst/>
          </a:prstGeom>
          <a:noFill/>
        </p:spPr>
        <p:txBody>
          <a:bodyPr wrap="square" rtlCol="0">
            <a:spAutoFit/>
          </a:bodyPr>
          <a:lstStyle/>
          <a:p>
            <a:r>
              <a:rPr lang="en-US" sz="2000" b="1">
                <a:latin typeface="Arial"/>
                <a:cs typeface="Arial"/>
              </a:rPr>
              <a:t>MCLE Vouchers</a:t>
            </a:r>
          </a:p>
        </p:txBody>
      </p:sp>
      <p:sp>
        <p:nvSpPr>
          <p:cNvPr id="13" name="TextBox 12">
            <a:extLst>
              <a:ext uri="{FF2B5EF4-FFF2-40B4-BE49-F238E27FC236}">
                <a16:creationId xmlns:a16="http://schemas.microsoft.com/office/drawing/2014/main" id="{3164E436-0885-49F8-B1C3-EC86BC826B8D}"/>
              </a:ext>
            </a:extLst>
          </p:cNvPr>
          <p:cNvSpPr txBox="1"/>
          <p:nvPr/>
        </p:nvSpPr>
        <p:spPr>
          <a:xfrm>
            <a:off x="7019941" y="5241681"/>
            <a:ext cx="2696580" cy="400110"/>
          </a:xfrm>
          <a:prstGeom prst="rect">
            <a:avLst/>
          </a:prstGeom>
          <a:noFill/>
        </p:spPr>
        <p:txBody>
          <a:bodyPr wrap="square" rtlCol="0">
            <a:spAutoFit/>
          </a:bodyPr>
          <a:lstStyle/>
          <a:p>
            <a:r>
              <a:rPr lang="en-US" sz="2000" b="1">
                <a:latin typeface="Arial"/>
                <a:cs typeface="Arial"/>
              </a:rPr>
              <a:t>Lunches &amp; Events</a:t>
            </a:r>
          </a:p>
        </p:txBody>
      </p:sp>
      <p:pic>
        <p:nvPicPr>
          <p:cNvPr id="16" name="Graphic 15" descr="Chat">
            <a:extLst>
              <a:ext uri="{FF2B5EF4-FFF2-40B4-BE49-F238E27FC236}">
                <a16:creationId xmlns:a16="http://schemas.microsoft.com/office/drawing/2014/main" id="{34BB0D96-874A-4C0C-ACBC-5347A072CB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46666" y="1626676"/>
            <a:ext cx="1589172" cy="1587547"/>
          </a:xfrm>
          <a:prstGeom prst="rect">
            <a:avLst/>
          </a:prstGeom>
        </p:spPr>
      </p:pic>
      <p:pic>
        <p:nvPicPr>
          <p:cNvPr id="18" name="Graphic 17" descr="Building">
            <a:extLst>
              <a:ext uri="{FF2B5EF4-FFF2-40B4-BE49-F238E27FC236}">
                <a16:creationId xmlns:a16="http://schemas.microsoft.com/office/drawing/2014/main" id="{E4BE15C0-9FFC-4B68-8F14-0C7B5860C0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56367" y="1272881"/>
            <a:ext cx="1423927" cy="1423927"/>
          </a:xfrm>
          <a:prstGeom prst="rect">
            <a:avLst/>
          </a:prstGeom>
        </p:spPr>
      </p:pic>
      <p:pic>
        <p:nvPicPr>
          <p:cNvPr id="20" name="Graphic 19" descr="Diploma">
            <a:extLst>
              <a:ext uri="{FF2B5EF4-FFF2-40B4-BE49-F238E27FC236}">
                <a16:creationId xmlns:a16="http://schemas.microsoft.com/office/drawing/2014/main" id="{4EEB5793-C62C-40F9-83D3-F7E82D5318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76525" y="3437651"/>
            <a:ext cx="1582297" cy="1736664"/>
          </a:xfrm>
          <a:prstGeom prst="rect">
            <a:avLst/>
          </a:prstGeom>
        </p:spPr>
      </p:pic>
      <p:pic>
        <p:nvPicPr>
          <p:cNvPr id="22" name="Graphic 21" descr="Teacher">
            <a:extLst>
              <a:ext uri="{FF2B5EF4-FFF2-40B4-BE49-F238E27FC236}">
                <a16:creationId xmlns:a16="http://schemas.microsoft.com/office/drawing/2014/main" id="{1ECA8DDA-ABC0-4E50-9E58-8845D9B2A9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10689" y="2388954"/>
            <a:ext cx="1475751" cy="1475751"/>
          </a:xfrm>
          <a:prstGeom prst="rect">
            <a:avLst/>
          </a:prstGeom>
        </p:spPr>
      </p:pic>
      <p:pic>
        <p:nvPicPr>
          <p:cNvPr id="24" name="Graphic 23" descr="Pizza">
            <a:extLst>
              <a:ext uri="{FF2B5EF4-FFF2-40B4-BE49-F238E27FC236}">
                <a16:creationId xmlns:a16="http://schemas.microsoft.com/office/drawing/2014/main" id="{1A0EE9BA-C5EA-45C2-81A3-7D16E362B00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05084" y="4012771"/>
            <a:ext cx="1283464" cy="1283464"/>
          </a:xfrm>
          <a:prstGeom prst="rect">
            <a:avLst/>
          </a:prstGeom>
        </p:spPr>
      </p:pic>
      <p:sp>
        <p:nvSpPr>
          <p:cNvPr id="19" name="TextBox 18">
            <a:extLst>
              <a:ext uri="{FF2B5EF4-FFF2-40B4-BE49-F238E27FC236}">
                <a16:creationId xmlns:a16="http://schemas.microsoft.com/office/drawing/2014/main" id="{CCDD901D-2583-4630-B6D4-6A4232C42C73}"/>
              </a:ext>
            </a:extLst>
          </p:cNvPr>
          <p:cNvSpPr txBox="1"/>
          <p:nvPr/>
        </p:nvSpPr>
        <p:spPr>
          <a:xfrm>
            <a:off x="4399847" y="5414144"/>
            <a:ext cx="1881542" cy="707886"/>
          </a:xfrm>
          <a:prstGeom prst="rect">
            <a:avLst/>
          </a:prstGeom>
          <a:noFill/>
        </p:spPr>
        <p:txBody>
          <a:bodyPr wrap="square" rtlCol="0">
            <a:spAutoFit/>
          </a:bodyPr>
          <a:lstStyle/>
          <a:p>
            <a:pPr algn="ctr"/>
            <a:r>
              <a:rPr lang="en-US" sz="2000" b="1">
                <a:latin typeface="Arial"/>
                <a:cs typeface="Arial"/>
              </a:rPr>
              <a:t>Malpractice Insurance</a:t>
            </a:r>
          </a:p>
        </p:txBody>
      </p:sp>
      <p:pic>
        <p:nvPicPr>
          <p:cNvPr id="14" name="Graphic 13" descr="No sign">
            <a:extLst>
              <a:ext uri="{FF2B5EF4-FFF2-40B4-BE49-F238E27FC236}">
                <a16:creationId xmlns:a16="http://schemas.microsoft.com/office/drawing/2014/main" id="{20034C51-2A67-4F2F-80FD-D438C348FB5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746606" y="4151473"/>
            <a:ext cx="1186517" cy="1186517"/>
          </a:xfrm>
          <a:prstGeom prst="rect">
            <a:avLst/>
          </a:prstGeom>
        </p:spPr>
      </p:pic>
    </p:spTree>
    <p:extLst>
      <p:ext uri="{BB962C8B-B14F-4D97-AF65-F5344CB8AC3E}">
        <p14:creationId xmlns:p14="http://schemas.microsoft.com/office/powerpoint/2010/main" val="1844086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03D97D-9D2A-481E-AE83-E24E3462ADFE}"/>
              </a:ext>
            </a:extLst>
          </p:cNvPr>
          <p:cNvSpPr>
            <a:spLocks noGrp="1"/>
          </p:cNvSpPr>
          <p:nvPr>
            <p:ph type="sldNum" sz="quarter" idx="10"/>
          </p:nvPr>
        </p:nvSpPr>
        <p:spPr/>
        <p:txBody>
          <a:bodyPr/>
          <a:lstStyle/>
          <a:p>
            <a:fld id="{19B51A1E-902D-48AF-9020-955120F399B6}" type="slidenum">
              <a:rPr lang="en-ZA" smtClean="0"/>
              <a:pPr/>
              <a:t>23</a:t>
            </a:fld>
            <a:endParaRPr lang="en-ZA"/>
          </a:p>
        </p:txBody>
      </p:sp>
      <p:sp>
        <p:nvSpPr>
          <p:cNvPr id="6" name="Title 5">
            <a:extLst>
              <a:ext uri="{FF2B5EF4-FFF2-40B4-BE49-F238E27FC236}">
                <a16:creationId xmlns:a16="http://schemas.microsoft.com/office/drawing/2014/main" id="{5611AFE2-738D-4024-BBC7-C65DEEF0348D}"/>
              </a:ext>
            </a:extLst>
          </p:cNvPr>
          <p:cNvSpPr>
            <a:spLocks noGrp="1"/>
          </p:cNvSpPr>
          <p:nvPr>
            <p:ph type="title" idx="4294967295"/>
          </p:nvPr>
        </p:nvSpPr>
        <p:spPr>
          <a:xfrm>
            <a:off x="431800" y="378750"/>
            <a:ext cx="11328400" cy="431800"/>
          </a:xfrm>
        </p:spPr>
        <p:txBody>
          <a:bodyPr>
            <a:noAutofit/>
          </a:bodyPr>
          <a:lstStyle/>
          <a:p>
            <a:pPr algn="ctr"/>
            <a:r>
              <a:rPr lang="en-US" sz="4400" b="1">
                <a:latin typeface="Arial"/>
                <a:cs typeface="Arial"/>
              </a:rPr>
              <a:t>Upcoming Trainings</a:t>
            </a:r>
          </a:p>
        </p:txBody>
      </p:sp>
      <p:sp>
        <p:nvSpPr>
          <p:cNvPr id="4" name="TextBox 3">
            <a:extLst>
              <a:ext uri="{FF2B5EF4-FFF2-40B4-BE49-F238E27FC236}">
                <a16:creationId xmlns:a16="http://schemas.microsoft.com/office/drawing/2014/main" id="{155D74EC-45C9-47D5-A210-25F9F69B5D62}"/>
              </a:ext>
            </a:extLst>
          </p:cNvPr>
          <p:cNvSpPr txBox="1"/>
          <p:nvPr/>
        </p:nvSpPr>
        <p:spPr>
          <a:xfrm>
            <a:off x="4611151" y="2717800"/>
            <a:ext cx="6887443" cy="2431435"/>
          </a:xfrm>
          <a:prstGeom prst="rect">
            <a:avLst/>
          </a:prstGeom>
          <a:noFill/>
        </p:spPr>
        <p:txBody>
          <a:bodyPr wrap="square" lIns="91440" tIns="45720" rIns="91440" bIns="45720" rtlCol="0" anchor="t">
            <a:spAutoFit/>
          </a:bodyPr>
          <a:lstStyle/>
          <a:p>
            <a:pPr algn="ctr"/>
            <a:r>
              <a:rPr lang="en-US" sz="3200" dirty="0">
                <a:cs typeface="Calibri Light"/>
              </a:rPr>
              <a:t>VLP now has all trainings available online! Links can be sent to you for any training you’re interested in.</a:t>
            </a:r>
          </a:p>
          <a:p>
            <a:pPr algn="ctr"/>
            <a:endParaRPr lang="en-US" sz="3200" dirty="0">
              <a:cs typeface="Calibri Light"/>
            </a:endParaRPr>
          </a:p>
          <a:p>
            <a:pPr algn="ctr"/>
            <a:endParaRPr lang="en-US" sz="2400" dirty="0">
              <a:cs typeface="Calibri Light"/>
            </a:endParaRPr>
          </a:p>
        </p:txBody>
      </p:sp>
      <p:pic>
        <p:nvPicPr>
          <p:cNvPr id="2" name="Picture 4">
            <a:extLst>
              <a:ext uri="{FF2B5EF4-FFF2-40B4-BE49-F238E27FC236}">
                <a16:creationId xmlns:a16="http://schemas.microsoft.com/office/drawing/2014/main" id="{A28B1D4E-F7A3-40D1-BE58-351E647CB465}"/>
              </a:ext>
            </a:extLst>
          </p:cNvPr>
          <p:cNvPicPr>
            <a:picLocks noChangeAspect="1"/>
          </p:cNvPicPr>
          <p:nvPr/>
        </p:nvPicPr>
        <p:blipFill>
          <a:blip r:embed="rId2"/>
          <a:stretch>
            <a:fillRect/>
          </a:stretch>
        </p:blipFill>
        <p:spPr>
          <a:xfrm>
            <a:off x="1636805" y="2123064"/>
            <a:ext cx="2743200" cy="2757055"/>
          </a:xfrm>
          <a:prstGeom prst="rect">
            <a:avLst/>
          </a:prstGeom>
        </p:spPr>
      </p:pic>
      <p:pic>
        <p:nvPicPr>
          <p:cNvPr id="7" name="Graphic 7" descr="Teacher with solid fill">
            <a:extLst>
              <a:ext uri="{FF2B5EF4-FFF2-40B4-BE49-F238E27FC236}">
                <a16:creationId xmlns:a16="http://schemas.microsoft.com/office/drawing/2014/main" id="{18143679-2AA0-49F9-B231-51A5BF1AAA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80489" y="170156"/>
            <a:ext cx="914400" cy="914400"/>
          </a:xfrm>
          <a:prstGeom prst="rect">
            <a:avLst/>
          </a:prstGeom>
        </p:spPr>
      </p:pic>
    </p:spTree>
    <p:extLst>
      <p:ext uri="{BB962C8B-B14F-4D97-AF65-F5344CB8AC3E}">
        <p14:creationId xmlns:p14="http://schemas.microsoft.com/office/powerpoint/2010/main" val="3714237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D4EBA1-FA5A-4BB6-B101-C1BDE2369F47}"/>
              </a:ext>
            </a:extLst>
          </p:cNvPr>
          <p:cNvSpPr>
            <a:spLocks noGrp="1"/>
          </p:cNvSpPr>
          <p:nvPr>
            <p:ph type="sldNum" sz="quarter" idx="4294967295"/>
          </p:nvPr>
        </p:nvSpPr>
        <p:spPr>
          <a:xfrm>
            <a:off x="9021763" y="6435725"/>
            <a:ext cx="3170237" cy="285750"/>
          </a:xfrm>
        </p:spPr>
        <p:txBody>
          <a:bodyPr/>
          <a:lstStyle/>
          <a:p>
            <a:fld id="{19B51A1E-902D-48AF-9020-955120F399B6}" type="slidenum">
              <a:rPr lang="en-ZA" smtClean="0"/>
              <a:pPr/>
              <a:t>24</a:t>
            </a:fld>
            <a:endParaRPr lang="en-ZA"/>
          </a:p>
        </p:txBody>
      </p:sp>
      <p:sp>
        <p:nvSpPr>
          <p:cNvPr id="11" name="Title 10">
            <a:extLst>
              <a:ext uri="{FF2B5EF4-FFF2-40B4-BE49-F238E27FC236}">
                <a16:creationId xmlns:a16="http://schemas.microsoft.com/office/drawing/2014/main" id="{D66931DE-9923-4269-97D2-4021EFDC73C2}"/>
              </a:ext>
            </a:extLst>
          </p:cNvPr>
          <p:cNvSpPr>
            <a:spLocks noGrp="1"/>
          </p:cNvSpPr>
          <p:nvPr>
            <p:ph type="title" idx="4294967295"/>
          </p:nvPr>
        </p:nvSpPr>
        <p:spPr>
          <a:xfrm>
            <a:off x="3745148" y="146590"/>
            <a:ext cx="8952689" cy="1123950"/>
          </a:xfrm>
        </p:spPr>
        <p:txBody>
          <a:bodyPr/>
          <a:lstStyle/>
          <a:p>
            <a:r>
              <a:rPr lang="en-US" b="1">
                <a:latin typeface="Arial"/>
                <a:cs typeface="Arial"/>
              </a:rPr>
              <a:t>Working with Interpreters</a:t>
            </a:r>
          </a:p>
        </p:txBody>
      </p:sp>
    </p:spTree>
    <p:extLst>
      <p:ext uri="{BB962C8B-B14F-4D97-AF65-F5344CB8AC3E}">
        <p14:creationId xmlns:p14="http://schemas.microsoft.com/office/powerpoint/2010/main" val="1116603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777CAF-5ACC-4E26-B24B-4164DD8B1478}"/>
              </a:ext>
            </a:extLst>
          </p:cNvPr>
          <p:cNvSpPr>
            <a:spLocks noGrp="1"/>
          </p:cNvSpPr>
          <p:nvPr>
            <p:ph type="title"/>
          </p:nvPr>
        </p:nvSpPr>
        <p:spPr/>
        <p:txBody>
          <a:bodyPr>
            <a:normAutofit/>
          </a:bodyPr>
          <a:lstStyle/>
          <a:p>
            <a:r>
              <a:rPr lang="en-US" altLang="en-US" sz="4400" b="1">
                <a:latin typeface="Arial"/>
                <a:cs typeface="Arial"/>
              </a:rPr>
              <a:t>Read or Listen as I Read Aloud</a:t>
            </a:r>
            <a:endParaRPr lang="en-US" sz="4400" b="1">
              <a:latin typeface="Arial"/>
              <a:cs typeface="Arial"/>
            </a:endParaRPr>
          </a:p>
        </p:txBody>
      </p:sp>
      <p:sp>
        <p:nvSpPr>
          <p:cNvPr id="6" name="Content Placeholder 5">
            <a:extLst>
              <a:ext uri="{FF2B5EF4-FFF2-40B4-BE49-F238E27FC236}">
                <a16:creationId xmlns:a16="http://schemas.microsoft.com/office/drawing/2014/main" id="{8305DF6F-5EAB-45F1-87AE-B69B7A33C34C}"/>
              </a:ext>
            </a:extLst>
          </p:cNvPr>
          <p:cNvSpPr>
            <a:spLocks noGrp="1"/>
          </p:cNvSpPr>
          <p:nvPr>
            <p:ph idx="1"/>
          </p:nvPr>
        </p:nvSpPr>
        <p:spPr/>
        <p:txBody>
          <a:bodyPr vert="horz" lIns="0" tIns="0" rIns="0" bIns="0" rtlCol="0" anchor="t">
            <a:noAutofit/>
          </a:bodyPr>
          <a:lstStyle/>
          <a:p>
            <a:pPr marL="0" indent="0">
              <a:buNone/>
            </a:pPr>
            <a:r>
              <a:rPr lang="en-US" altLang="en-US" sz="3200">
                <a:latin typeface="Arial"/>
                <a:cs typeface="Arial"/>
              </a:rPr>
              <a:t>Black bears are not true hibernators. Hibernation is not the same for them as it is for rodents, such as jumping mice or woodchucks, whose body temperatures drop significantly during hibernation, and whose hearts will beat only 4x per minute. The body temperature of a black bear drops only a few degrees below normal while their metabolic rate is cut in half. They awaken quickly if danger threatens, and will occasionally emerge from their dens during warm winter spells.</a:t>
            </a:r>
          </a:p>
          <a:p>
            <a:endParaRPr lang="en-US" sz="3200">
              <a:latin typeface="Arial"/>
              <a:cs typeface="Arial"/>
            </a:endParaRPr>
          </a:p>
        </p:txBody>
      </p:sp>
      <p:sp>
        <p:nvSpPr>
          <p:cNvPr id="4" name="Slide Number Placeholder 3">
            <a:extLst>
              <a:ext uri="{FF2B5EF4-FFF2-40B4-BE49-F238E27FC236}">
                <a16:creationId xmlns:a16="http://schemas.microsoft.com/office/drawing/2014/main" id="{DE9AF0C7-3CD9-447C-82F0-3E0226D3DC02}"/>
              </a:ext>
            </a:extLst>
          </p:cNvPr>
          <p:cNvSpPr>
            <a:spLocks noGrp="1"/>
          </p:cNvSpPr>
          <p:nvPr>
            <p:ph type="sldNum" sz="quarter" idx="12"/>
          </p:nvPr>
        </p:nvSpPr>
        <p:spPr/>
        <p:txBody>
          <a:bodyPr/>
          <a:lstStyle/>
          <a:p>
            <a:fld id="{19B51A1E-902D-48AF-9020-955120F399B6}" type="slidenum">
              <a:rPr lang="en-ZA" smtClean="0"/>
              <a:pPr/>
              <a:t>25</a:t>
            </a:fld>
            <a:endParaRPr lang="en-ZA"/>
          </a:p>
        </p:txBody>
      </p:sp>
    </p:spTree>
    <p:extLst>
      <p:ext uri="{BB962C8B-B14F-4D97-AF65-F5344CB8AC3E}">
        <p14:creationId xmlns:p14="http://schemas.microsoft.com/office/powerpoint/2010/main" val="561226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57558D-B83F-452D-A4C2-BF04507A26B2}"/>
              </a:ext>
            </a:extLst>
          </p:cNvPr>
          <p:cNvSpPr>
            <a:spLocks noGrp="1"/>
          </p:cNvSpPr>
          <p:nvPr>
            <p:ph type="title"/>
          </p:nvPr>
        </p:nvSpPr>
        <p:spPr>
          <a:xfrm>
            <a:off x="3161176" y="3076048"/>
            <a:ext cx="5869648" cy="432000"/>
          </a:xfrm>
        </p:spPr>
        <p:txBody>
          <a:bodyPr>
            <a:normAutofit fontScale="90000"/>
          </a:bodyPr>
          <a:lstStyle/>
          <a:p>
            <a:pPr algn="ctr"/>
            <a:r>
              <a:rPr lang="en-US" sz="4800">
                <a:latin typeface="Arial"/>
                <a:cs typeface="Arial"/>
              </a:rPr>
              <a:t>What did the last slide say?</a:t>
            </a:r>
          </a:p>
        </p:txBody>
      </p:sp>
      <p:sp>
        <p:nvSpPr>
          <p:cNvPr id="4" name="Slide Number Placeholder 3">
            <a:extLst>
              <a:ext uri="{FF2B5EF4-FFF2-40B4-BE49-F238E27FC236}">
                <a16:creationId xmlns:a16="http://schemas.microsoft.com/office/drawing/2014/main" id="{1381EB7D-E5EA-4552-B178-6BF3113BCFE3}"/>
              </a:ext>
            </a:extLst>
          </p:cNvPr>
          <p:cNvSpPr>
            <a:spLocks noGrp="1"/>
          </p:cNvSpPr>
          <p:nvPr>
            <p:ph type="sldNum" sz="quarter" idx="12"/>
          </p:nvPr>
        </p:nvSpPr>
        <p:spPr/>
        <p:txBody>
          <a:bodyPr/>
          <a:lstStyle/>
          <a:p>
            <a:fld id="{19B51A1E-902D-48AF-9020-955120F399B6}" type="slidenum">
              <a:rPr lang="en-ZA" smtClean="0"/>
              <a:pPr/>
              <a:t>26</a:t>
            </a:fld>
            <a:endParaRPr lang="en-ZA"/>
          </a:p>
        </p:txBody>
      </p:sp>
      <p:sp>
        <p:nvSpPr>
          <p:cNvPr id="6" name="TextBox 5">
            <a:extLst>
              <a:ext uri="{FF2B5EF4-FFF2-40B4-BE49-F238E27FC236}">
                <a16:creationId xmlns:a16="http://schemas.microsoft.com/office/drawing/2014/main" id="{B8430C39-B699-4DFF-BBC4-19CB18C70476}"/>
              </a:ext>
            </a:extLst>
          </p:cNvPr>
          <p:cNvSpPr txBox="1"/>
          <p:nvPr/>
        </p:nvSpPr>
        <p:spPr>
          <a:xfrm rot="19982264">
            <a:off x="1001542" y="565653"/>
            <a:ext cx="308473" cy="707886"/>
          </a:xfrm>
          <a:prstGeom prst="rect">
            <a:avLst/>
          </a:prstGeom>
          <a:noFill/>
        </p:spPr>
        <p:txBody>
          <a:bodyPr wrap="square" rtlCol="0">
            <a:spAutoFit/>
          </a:bodyPr>
          <a:lstStyle/>
          <a:p>
            <a:r>
              <a:rPr lang="en-US" sz="4000" b="1"/>
              <a:t>?</a:t>
            </a:r>
          </a:p>
        </p:txBody>
      </p:sp>
      <p:sp>
        <p:nvSpPr>
          <p:cNvPr id="7" name="TextBox 6">
            <a:extLst>
              <a:ext uri="{FF2B5EF4-FFF2-40B4-BE49-F238E27FC236}">
                <a16:creationId xmlns:a16="http://schemas.microsoft.com/office/drawing/2014/main" id="{3C2470B5-EF33-4CE7-8F48-4015BF728B3A}"/>
              </a:ext>
            </a:extLst>
          </p:cNvPr>
          <p:cNvSpPr txBox="1"/>
          <p:nvPr/>
        </p:nvSpPr>
        <p:spPr>
          <a:xfrm rot="20670930">
            <a:off x="1804931" y="3320379"/>
            <a:ext cx="308473" cy="707886"/>
          </a:xfrm>
          <a:prstGeom prst="rect">
            <a:avLst/>
          </a:prstGeom>
          <a:noFill/>
        </p:spPr>
        <p:txBody>
          <a:bodyPr wrap="square" rtlCol="0">
            <a:spAutoFit/>
          </a:bodyPr>
          <a:lstStyle/>
          <a:p>
            <a:r>
              <a:rPr lang="en-US" sz="4000" b="1"/>
              <a:t>?</a:t>
            </a:r>
          </a:p>
        </p:txBody>
      </p:sp>
      <p:sp>
        <p:nvSpPr>
          <p:cNvPr id="8" name="TextBox 7">
            <a:extLst>
              <a:ext uri="{FF2B5EF4-FFF2-40B4-BE49-F238E27FC236}">
                <a16:creationId xmlns:a16="http://schemas.microsoft.com/office/drawing/2014/main" id="{AE548725-23AB-4692-942C-D5B3325E772F}"/>
              </a:ext>
            </a:extLst>
          </p:cNvPr>
          <p:cNvSpPr txBox="1"/>
          <p:nvPr/>
        </p:nvSpPr>
        <p:spPr>
          <a:xfrm rot="1314556">
            <a:off x="10903026" y="3067103"/>
            <a:ext cx="308473" cy="707886"/>
          </a:xfrm>
          <a:prstGeom prst="rect">
            <a:avLst/>
          </a:prstGeom>
          <a:noFill/>
        </p:spPr>
        <p:txBody>
          <a:bodyPr wrap="square" rtlCol="0">
            <a:spAutoFit/>
          </a:bodyPr>
          <a:lstStyle/>
          <a:p>
            <a:r>
              <a:rPr lang="en-US" sz="4000" b="1"/>
              <a:t>?</a:t>
            </a:r>
          </a:p>
        </p:txBody>
      </p:sp>
      <p:sp>
        <p:nvSpPr>
          <p:cNvPr id="9" name="TextBox 8">
            <a:extLst>
              <a:ext uri="{FF2B5EF4-FFF2-40B4-BE49-F238E27FC236}">
                <a16:creationId xmlns:a16="http://schemas.microsoft.com/office/drawing/2014/main" id="{53DEA942-6A08-419D-BDE1-B4647C8A259C}"/>
              </a:ext>
            </a:extLst>
          </p:cNvPr>
          <p:cNvSpPr txBox="1"/>
          <p:nvPr/>
        </p:nvSpPr>
        <p:spPr>
          <a:xfrm rot="556185">
            <a:off x="5941763" y="4536910"/>
            <a:ext cx="308473" cy="707886"/>
          </a:xfrm>
          <a:prstGeom prst="rect">
            <a:avLst/>
          </a:prstGeom>
          <a:noFill/>
        </p:spPr>
        <p:txBody>
          <a:bodyPr wrap="square" rtlCol="0">
            <a:spAutoFit/>
          </a:bodyPr>
          <a:lstStyle/>
          <a:p>
            <a:r>
              <a:rPr lang="en-US" sz="4000" b="1"/>
              <a:t>?</a:t>
            </a:r>
          </a:p>
        </p:txBody>
      </p:sp>
      <p:sp>
        <p:nvSpPr>
          <p:cNvPr id="10" name="TextBox 9">
            <a:extLst>
              <a:ext uri="{FF2B5EF4-FFF2-40B4-BE49-F238E27FC236}">
                <a16:creationId xmlns:a16="http://schemas.microsoft.com/office/drawing/2014/main" id="{3AC32036-4479-4101-ABDB-F7718B9477A4}"/>
              </a:ext>
            </a:extLst>
          </p:cNvPr>
          <p:cNvSpPr txBox="1"/>
          <p:nvPr/>
        </p:nvSpPr>
        <p:spPr>
          <a:xfrm rot="19982264">
            <a:off x="703592" y="5644309"/>
            <a:ext cx="308473" cy="707886"/>
          </a:xfrm>
          <a:prstGeom prst="rect">
            <a:avLst/>
          </a:prstGeom>
          <a:noFill/>
        </p:spPr>
        <p:txBody>
          <a:bodyPr wrap="square" rtlCol="0">
            <a:spAutoFit/>
          </a:bodyPr>
          <a:lstStyle/>
          <a:p>
            <a:r>
              <a:rPr lang="en-US" sz="4000" b="1"/>
              <a:t>?</a:t>
            </a:r>
          </a:p>
        </p:txBody>
      </p:sp>
      <p:sp>
        <p:nvSpPr>
          <p:cNvPr id="11" name="TextBox 10">
            <a:extLst>
              <a:ext uri="{FF2B5EF4-FFF2-40B4-BE49-F238E27FC236}">
                <a16:creationId xmlns:a16="http://schemas.microsoft.com/office/drawing/2014/main" id="{00843597-B408-4D7B-8F74-1CF34891E423}"/>
              </a:ext>
            </a:extLst>
          </p:cNvPr>
          <p:cNvSpPr txBox="1"/>
          <p:nvPr/>
        </p:nvSpPr>
        <p:spPr>
          <a:xfrm rot="152037">
            <a:off x="4380206" y="1353050"/>
            <a:ext cx="308473" cy="707886"/>
          </a:xfrm>
          <a:prstGeom prst="rect">
            <a:avLst/>
          </a:prstGeom>
          <a:noFill/>
        </p:spPr>
        <p:txBody>
          <a:bodyPr wrap="square" rtlCol="0">
            <a:spAutoFit/>
          </a:bodyPr>
          <a:lstStyle/>
          <a:p>
            <a:r>
              <a:rPr lang="en-US" sz="4000" b="1"/>
              <a:t>?</a:t>
            </a:r>
          </a:p>
        </p:txBody>
      </p:sp>
      <p:sp>
        <p:nvSpPr>
          <p:cNvPr id="12" name="TextBox 11">
            <a:extLst>
              <a:ext uri="{FF2B5EF4-FFF2-40B4-BE49-F238E27FC236}">
                <a16:creationId xmlns:a16="http://schemas.microsoft.com/office/drawing/2014/main" id="{F288581B-9D04-4213-A595-6B698D2A71A7}"/>
              </a:ext>
            </a:extLst>
          </p:cNvPr>
          <p:cNvSpPr txBox="1"/>
          <p:nvPr/>
        </p:nvSpPr>
        <p:spPr>
          <a:xfrm rot="12267279" flipH="1" flipV="1">
            <a:off x="8413857" y="582245"/>
            <a:ext cx="492538" cy="707886"/>
          </a:xfrm>
          <a:prstGeom prst="rect">
            <a:avLst/>
          </a:prstGeom>
          <a:noFill/>
        </p:spPr>
        <p:txBody>
          <a:bodyPr wrap="square" rtlCol="0">
            <a:spAutoFit/>
          </a:bodyPr>
          <a:lstStyle/>
          <a:p>
            <a:r>
              <a:rPr lang="en-US" sz="4000" b="1"/>
              <a:t>?</a:t>
            </a:r>
          </a:p>
        </p:txBody>
      </p:sp>
      <p:sp>
        <p:nvSpPr>
          <p:cNvPr id="13" name="TextBox 12">
            <a:extLst>
              <a:ext uri="{FF2B5EF4-FFF2-40B4-BE49-F238E27FC236}">
                <a16:creationId xmlns:a16="http://schemas.microsoft.com/office/drawing/2014/main" id="{96C84F66-2248-4BF1-A9A3-6C22305FBBFB}"/>
              </a:ext>
            </a:extLst>
          </p:cNvPr>
          <p:cNvSpPr txBox="1"/>
          <p:nvPr/>
        </p:nvSpPr>
        <p:spPr>
          <a:xfrm>
            <a:off x="10199784" y="5076939"/>
            <a:ext cx="308473" cy="707886"/>
          </a:xfrm>
          <a:prstGeom prst="rect">
            <a:avLst/>
          </a:prstGeom>
          <a:noFill/>
        </p:spPr>
        <p:txBody>
          <a:bodyPr wrap="square" rtlCol="0">
            <a:spAutoFit/>
          </a:bodyPr>
          <a:lstStyle/>
          <a:p>
            <a:r>
              <a:rPr lang="en-US" sz="4000" b="1"/>
              <a:t>?</a:t>
            </a:r>
          </a:p>
        </p:txBody>
      </p:sp>
    </p:spTree>
    <p:extLst>
      <p:ext uri="{BB962C8B-B14F-4D97-AF65-F5344CB8AC3E}">
        <p14:creationId xmlns:p14="http://schemas.microsoft.com/office/powerpoint/2010/main" val="2878600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7A279-B369-4B18-BC9A-7F5C557E0DD6}"/>
              </a:ext>
            </a:extLst>
          </p:cNvPr>
          <p:cNvSpPr>
            <a:spLocks noGrp="1"/>
          </p:cNvSpPr>
          <p:nvPr>
            <p:ph type="title"/>
          </p:nvPr>
        </p:nvSpPr>
        <p:spPr>
          <a:xfrm>
            <a:off x="426000" y="305401"/>
            <a:ext cx="11340000" cy="432000"/>
          </a:xfrm>
        </p:spPr>
        <p:txBody>
          <a:bodyPr>
            <a:noAutofit/>
          </a:bodyPr>
          <a:lstStyle/>
          <a:p>
            <a:pPr algn="ctr"/>
            <a:r>
              <a:rPr lang="en-US" sz="4400" b="1">
                <a:solidFill>
                  <a:srgbClr val="104B7D"/>
                </a:solidFill>
                <a:latin typeface="Arial"/>
                <a:cs typeface="Arial"/>
              </a:rPr>
              <a:t>Working with Interpreters</a:t>
            </a:r>
          </a:p>
        </p:txBody>
      </p:sp>
      <p:sp>
        <p:nvSpPr>
          <p:cNvPr id="4" name="Slide Number Placeholder 3">
            <a:extLst>
              <a:ext uri="{FF2B5EF4-FFF2-40B4-BE49-F238E27FC236}">
                <a16:creationId xmlns:a16="http://schemas.microsoft.com/office/drawing/2014/main" id="{0601C944-3424-4254-8BC0-E7646011C613}"/>
              </a:ext>
            </a:extLst>
          </p:cNvPr>
          <p:cNvSpPr>
            <a:spLocks noGrp="1"/>
          </p:cNvSpPr>
          <p:nvPr>
            <p:ph type="sldNum" sz="quarter" idx="33"/>
          </p:nvPr>
        </p:nvSpPr>
        <p:spPr/>
        <p:txBody>
          <a:bodyPr/>
          <a:lstStyle/>
          <a:p>
            <a:fld id="{19B51A1E-902D-48AF-9020-955120F399B6}" type="slidenum">
              <a:rPr lang="en-ZA" smtClean="0"/>
              <a:pPr/>
              <a:t>27</a:t>
            </a:fld>
            <a:endParaRPr lang="en-ZA"/>
          </a:p>
        </p:txBody>
      </p:sp>
      <p:sp>
        <p:nvSpPr>
          <p:cNvPr id="5" name="Text Placeholder 4">
            <a:extLst>
              <a:ext uri="{FF2B5EF4-FFF2-40B4-BE49-F238E27FC236}">
                <a16:creationId xmlns:a16="http://schemas.microsoft.com/office/drawing/2014/main" id="{FA206B4F-9E33-49D0-A732-534A4B2A9AC1}"/>
              </a:ext>
            </a:extLst>
          </p:cNvPr>
          <p:cNvSpPr>
            <a:spLocks noGrp="1"/>
          </p:cNvSpPr>
          <p:nvPr>
            <p:ph type="body" idx="1"/>
          </p:nvPr>
        </p:nvSpPr>
        <p:spPr>
          <a:xfrm>
            <a:off x="2179302" y="1526415"/>
            <a:ext cx="1186688" cy="432000"/>
          </a:xfrm>
        </p:spPr>
        <p:txBody>
          <a:bodyPr>
            <a:normAutofit fontScale="70000" lnSpcReduction="20000"/>
          </a:bodyPr>
          <a:lstStyle/>
          <a:p>
            <a:r>
              <a:rPr lang="en-US" sz="4000"/>
              <a:t>Do’s</a:t>
            </a:r>
          </a:p>
        </p:txBody>
      </p:sp>
      <p:sp>
        <p:nvSpPr>
          <p:cNvPr id="7" name="Text Placeholder 6">
            <a:extLst>
              <a:ext uri="{FF2B5EF4-FFF2-40B4-BE49-F238E27FC236}">
                <a16:creationId xmlns:a16="http://schemas.microsoft.com/office/drawing/2014/main" id="{668906A3-1D3A-448C-BDFC-CDF842917FC9}"/>
              </a:ext>
            </a:extLst>
          </p:cNvPr>
          <p:cNvSpPr>
            <a:spLocks noGrp="1"/>
          </p:cNvSpPr>
          <p:nvPr>
            <p:ph type="body" sz="quarter" idx="3"/>
          </p:nvPr>
        </p:nvSpPr>
        <p:spPr>
          <a:xfrm>
            <a:off x="7216915" y="1614851"/>
            <a:ext cx="1606802" cy="343564"/>
          </a:xfrm>
        </p:spPr>
        <p:txBody>
          <a:bodyPr>
            <a:normAutofit fontScale="55000" lnSpcReduction="20000"/>
          </a:bodyPr>
          <a:lstStyle/>
          <a:p>
            <a:r>
              <a:rPr lang="en-US" sz="4000"/>
              <a:t>Don'ts</a:t>
            </a:r>
          </a:p>
        </p:txBody>
      </p:sp>
      <p:sp>
        <p:nvSpPr>
          <p:cNvPr id="8" name="Content Placeholder 7">
            <a:extLst>
              <a:ext uri="{FF2B5EF4-FFF2-40B4-BE49-F238E27FC236}">
                <a16:creationId xmlns:a16="http://schemas.microsoft.com/office/drawing/2014/main" id="{8A01392F-E2F6-4D36-9752-222EBEB3784F}"/>
              </a:ext>
            </a:extLst>
          </p:cNvPr>
          <p:cNvSpPr>
            <a:spLocks noGrp="1"/>
          </p:cNvSpPr>
          <p:nvPr>
            <p:ph sz="quarter" idx="4"/>
          </p:nvPr>
        </p:nvSpPr>
        <p:spPr>
          <a:xfrm>
            <a:off x="6339334" y="2300786"/>
            <a:ext cx="5432666" cy="3888877"/>
          </a:xfrm>
        </p:spPr>
        <p:txBody>
          <a:bodyPr vert="horz" lIns="0" tIns="0" rIns="0" bIns="0" rtlCol="0" anchor="t">
            <a:noAutofit/>
          </a:bodyPr>
          <a:lstStyle/>
          <a:p>
            <a:r>
              <a:rPr lang="en-US" sz="1800">
                <a:latin typeface="Arial"/>
                <a:cs typeface="Arial"/>
              </a:rPr>
              <a:t>Don’t talk louder. The interpreter understands you and talking louder will not make the client understand better.</a:t>
            </a:r>
          </a:p>
          <a:p>
            <a:r>
              <a:rPr lang="en-US" sz="1800">
                <a:latin typeface="Arial"/>
                <a:cs typeface="Arial"/>
              </a:rPr>
              <a:t>Don’t talk to the interpreter only. The client is still the focus. </a:t>
            </a:r>
          </a:p>
          <a:p>
            <a:r>
              <a:rPr lang="en-US" sz="1800">
                <a:latin typeface="Arial"/>
                <a:cs typeface="Arial"/>
              </a:rPr>
              <a:t>Don’t tell the interpreter to explain something to the client for you. If you need a term, document, etc. explained, you should explain it as you would to an English speaking or hearing client.</a:t>
            </a:r>
          </a:p>
          <a:p>
            <a:r>
              <a:rPr lang="en-US" sz="1800">
                <a:latin typeface="Arial"/>
                <a:cs typeface="Arial"/>
              </a:rPr>
              <a:t>Don’t let the client and interpreter speak back and forth too long without clarifying what is happening. Make sure the interpreter is not giving legal advice.</a:t>
            </a:r>
          </a:p>
          <a:p>
            <a:r>
              <a:rPr lang="en-US" sz="1800">
                <a:latin typeface="Arial"/>
                <a:cs typeface="Arial"/>
              </a:rPr>
              <a:t>Don’t try to speak with the client yourself if you are not fluent in their language.</a:t>
            </a:r>
          </a:p>
        </p:txBody>
      </p:sp>
      <p:sp>
        <p:nvSpPr>
          <p:cNvPr id="6" name="Content Placeholder 5">
            <a:extLst>
              <a:ext uri="{FF2B5EF4-FFF2-40B4-BE49-F238E27FC236}">
                <a16:creationId xmlns:a16="http://schemas.microsoft.com/office/drawing/2014/main" id="{2AE2B0D3-F3F0-4B73-9788-8FC5E84BFB32}"/>
              </a:ext>
            </a:extLst>
          </p:cNvPr>
          <p:cNvSpPr>
            <a:spLocks noGrp="1"/>
          </p:cNvSpPr>
          <p:nvPr>
            <p:ph sz="half" idx="2"/>
          </p:nvPr>
        </p:nvSpPr>
        <p:spPr>
          <a:xfrm>
            <a:off x="1430273" y="2300786"/>
            <a:ext cx="4492742" cy="3888877"/>
          </a:xfrm>
        </p:spPr>
        <p:txBody>
          <a:bodyPr vert="horz" lIns="0" tIns="0" rIns="0" bIns="0" rtlCol="0" anchor="t">
            <a:noAutofit/>
          </a:bodyPr>
          <a:lstStyle/>
          <a:p>
            <a:r>
              <a:rPr lang="en-US" sz="1800">
                <a:latin typeface="Arial"/>
                <a:cs typeface="Arial"/>
              </a:rPr>
              <a:t>Speak in a normal tone.</a:t>
            </a:r>
          </a:p>
          <a:p>
            <a:r>
              <a:rPr lang="en-US" sz="1800">
                <a:latin typeface="Arial"/>
                <a:cs typeface="Arial"/>
              </a:rPr>
              <a:t>Speak directly to the client. Eye contact is important.</a:t>
            </a:r>
          </a:p>
          <a:p>
            <a:r>
              <a:rPr lang="en-US" sz="1800">
                <a:latin typeface="Arial"/>
                <a:cs typeface="Arial"/>
              </a:rPr>
              <a:t>Speak slowly if you are using complex legal terms or specific dates/numbers/etc.</a:t>
            </a:r>
          </a:p>
          <a:p>
            <a:r>
              <a:rPr lang="en-US" sz="1800">
                <a:latin typeface="Arial"/>
                <a:cs typeface="Arial"/>
              </a:rPr>
              <a:t>Allow the interpreter to clarify questions for a client or explain a word in a different way if their native language does not have a word for it. </a:t>
            </a:r>
          </a:p>
          <a:p>
            <a:r>
              <a:rPr lang="en-US" sz="1800">
                <a:latin typeface="Arial"/>
                <a:cs typeface="Arial"/>
              </a:rPr>
              <a:t>Use the interpreter for all conversations with the client.</a:t>
            </a:r>
          </a:p>
        </p:txBody>
      </p:sp>
      <p:pic>
        <p:nvPicPr>
          <p:cNvPr id="10" name="Graphic 9" descr="Smiling Face with No Fill">
            <a:extLst>
              <a:ext uri="{FF2B5EF4-FFF2-40B4-BE49-F238E27FC236}">
                <a16:creationId xmlns:a16="http://schemas.microsoft.com/office/drawing/2014/main" id="{4F1FCB3B-0D37-4B5B-8763-13F52EC849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8185" y="1285215"/>
            <a:ext cx="914400" cy="914400"/>
          </a:xfrm>
          <a:prstGeom prst="rect">
            <a:avLst/>
          </a:prstGeom>
        </p:spPr>
      </p:pic>
      <p:pic>
        <p:nvPicPr>
          <p:cNvPr id="12" name="Graphic 11" descr="Sad Face with No Fill">
            <a:extLst>
              <a:ext uri="{FF2B5EF4-FFF2-40B4-BE49-F238E27FC236}">
                <a16:creationId xmlns:a16="http://schemas.microsoft.com/office/drawing/2014/main" id="{15FE2EFB-7877-47BD-B81C-F792BD1D16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02515" y="1289557"/>
            <a:ext cx="914400" cy="914400"/>
          </a:xfrm>
          <a:prstGeom prst="rect">
            <a:avLst/>
          </a:prstGeom>
        </p:spPr>
      </p:pic>
      <p:cxnSp>
        <p:nvCxnSpPr>
          <p:cNvPr id="23" name="Straight Arrow Connector 22">
            <a:extLst>
              <a:ext uri="{FF2B5EF4-FFF2-40B4-BE49-F238E27FC236}">
                <a16:creationId xmlns:a16="http://schemas.microsoft.com/office/drawing/2014/main" id="{855B2BDC-88B5-4258-90DF-AA7BA416E488}"/>
              </a:ext>
            </a:extLst>
          </p:cNvPr>
          <p:cNvCxnSpPr>
            <a:cxnSpLocks/>
          </p:cNvCxnSpPr>
          <p:nvPr/>
        </p:nvCxnSpPr>
        <p:spPr>
          <a:xfrm>
            <a:off x="5995416" y="1344168"/>
            <a:ext cx="0" cy="4725892"/>
          </a:xfrm>
          <a:prstGeom prst="straightConnector1">
            <a:avLst/>
          </a:prstGeom>
          <a:ln>
            <a:solidFill>
              <a:srgbClr val="E47D16"/>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758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87ED923F-B21D-41ED-8C33-A1C2FA20839D}"/>
              </a:ext>
            </a:extLst>
          </p:cNvPr>
          <p:cNvPicPr>
            <a:picLocks noGrp="1" noChangeAspect="1"/>
          </p:cNvPicPr>
          <p:nvPr>
            <p:ph type="pic" sz="quarter" idx="13"/>
          </p:nvPr>
        </p:nvPicPr>
        <p:blipFill>
          <a:blip r:embed="rId2"/>
          <a:srcRect t="4204" b="4204"/>
          <a:stretch>
            <a:fillRect/>
          </a:stretch>
        </p:blipFill>
        <p:spPr/>
      </p:pic>
      <p:sp>
        <p:nvSpPr>
          <p:cNvPr id="6" name="Title 5">
            <a:extLst>
              <a:ext uri="{FF2B5EF4-FFF2-40B4-BE49-F238E27FC236}">
                <a16:creationId xmlns:a16="http://schemas.microsoft.com/office/drawing/2014/main" id="{EA68FC01-25A4-4518-BCF6-C161331248BD}"/>
              </a:ext>
            </a:extLst>
          </p:cNvPr>
          <p:cNvSpPr>
            <a:spLocks noGrp="1"/>
          </p:cNvSpPr>
          <p:nvPr>
            <p:ph type="ctrTitle"/>
          </p:nvPr>
        </p:nvSpPr>
        <p:spPr>
          <a:xfrm>
            <a:off x="3510095" y="1646312"/>
            <a:ext cx="4459766" cy="3146839"/>
          </a:xfrm>
        </p:spPr>
        <p:txBody>
          <a:bodyPr/>
          <a:lstStyle/>
          <a:p>
            <a:r>
              <a:rPr lang="en-US">
                <a:latin typeface="Arial"/>
                <a:cs typeface="Arial"/>
              </a:rPr>
              <a:t>Working with Low Income Clients</a:t>
            </a:r>
          </a:p>
        </p:txBody>
      </p:sp>
      <p:sp>
        <p:nvSpPr>
          <p:cNvPr id="4" name="Subtitle 3">
            <a:extLst>
              <a:ext uri="{FF2B5EF4-FFF2-40B4-BE49-F238E27FC236}">
                <a16:creationId xmlns:a16="http://schemas.microsoft.com/office/drawing/2014/main" id="{8DFCF35D-D040-497B-90CC-D690541C6B2E}"/>
              </a:ext>
            </a:extLst>
          </p:cNvPr>
          <p:cNvSpPr>
            <a:spLocks noGrp="1"/>
          </p:cNvSpPr>
          <p:nvPr>
            <p:ph type="subTitle" idx="1"/>
          </p:nvPr>
        </p:nvSpPr>
        <p:spPr/>
        <p:txBody>
          <a:bodyPr/>
          <a:lstStyle/>
          <a:p>
            <a:endParaRPr lang="en-US"/>
          </a:p>
        </p:txBody>
      </p:sp>
      <p:sp>
        <p:nvSpPr>
          <p:cNvPr id="5" name="Slide Number Placeholder 4">
            <a:extLst>
              <a:ext uri="{FF2B5EF4-FFF2-40B4-BE49-F238E27FC236}">
                <a16:creationId xmlns:a16="http://schemas.microsoft.com/office/drawing/2014/main" id="{72F81066-C4D8-499C-9620-F7DAD558D49D}"/>
              </a:ext>
            </a:extLst>
          </p:cNvPr>
          <p:cNvSpPr>
            <a:spLocks noGrp="1"/>
          </p:cNvSpPr>
          <p:nvPr>
            <p:ph type="sldNum" sz="quarter" idx="12"/>
          </p:nvPr>
        </p:nvSpPr>
        <p:spPr/>
        <p:txBody>
          <a:bodyPr/>
          <a:lstStyle/>
          <a:p>
            <a:fld id="{19B51A1E-902D-48AF-9020-955120F399B6}" type="slidenum">
              <a:rPr lang="en-ZA" smtClean="0"/>
              <a:pPr/>
              <a:t>28</a:t>
            </a:fld>
            <a:endParaRPr lang="en-ZA"/>
          </a:p>
        </p:txBody>
      </p:sp>
    </p:spTree>
    <p:extLst>
      <p:ext uri="{BB962C8B-B14F-4D97-AF65-F5344CB8AC3E}">
        <p14:creationId xmlns:p14="http://schemas.microsoft.com/office/powerpoint/2010/main" val="654667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C80D-FCA9-474F-8491-BF412037C746}"/>
              </a:ext>
            </a:extLst>
          </p:cNvPr>
          <p:cNvSpPr>
            <a:spLocks noGrp="1"/>
          </p:cNvSpPr>
          <p:nvPr>
            <p:ph type="title"/>
          </p:nvPr>
        </p:nvSpPr>
        <p:spPr>
          <a:xfrm>
            <a:off x="3889856" y="333194"/>
            <a:ext cx="4412288" cy="421703"/>
          </a:xfrm>
        </p:spPr>
        <p:txBody>
          <a:bodyPr>
            <a:noAutofit/>
          </a:bodyPr>
          <a:lstStyle/>
          <a:p>
            <a:r>
              <a:rPr lang="en-US" sz="4400" b="1">
                <a:solidFill>
                  <a:srgbClr val="104B7D"/>
                </a:solidFill>
                <a:latin typeface="Arial"/>
                <a:cs typeface="Arial"/>
              </a:rPr>
              <a:t>Communication</a:t>
            </a:r>
            <a:endParaRPr lang="en-US" sz="4400" b="1">
              <a:solidFill>
                <a:srgbClr val="104B7D"/>
              </a:solidFill>
            </a:endParaRPr>
          </a:p>
        </p:txBody>
      </p:sp>
      <p:sp>
        <p:nvSpPr>
          <p:cNvPr id="4" name="Slide Number Placeholder 3">
            <a:extLst>
              <a:ext uri="{FF2B5EF4-FFF2-40B4-BE49-F238E27FC236}">
                <a16:creationId xmlns:a16="http://schemas.microsoft.com/office/drawing/2014/main" id="{F7AD1212-24AE-4D05-9392-A5CDFA571B66}"/>
              </a:ext>
            </a:extLst>
          </p:cNvPr>
          <p:cNvSpPr>
            <a:spLocks noGrp="1"/>
          </p:cNvSpPr>
          <p:nvPr>
            <p:ph type="sldNum" sz="quarter" idx="33"/>
          </p:nvPr>
        </p:nvSpPr>
        <p:spPr/>
        <p:txBody>
          <a:bodyPr/>
          <a:lstStyle/>
          <a:p>
            <a:fld id="{19B51A1E-902D-48AF-9020-955120F399B6}" type="slidenum">
              <a:rPr lang="en-ZA" smtClean="0"/>
              <a:pPr/>
              <a:t>29</a:t>
            </a:fld>
            <a:endParaRPr lang="en-ZA"/>
          </a:p>
        </p:txBody>
      </p:sp>
      <p:sp>
        <p:nvSpPr>
          <p:cNvPr id="5" name="TextBox 4">
            <a:extLst>
              <a:ext uri="{FF2B5EF4-FFF2-40B4-BE49-F238E27FC236}">
                <a16:creationId xmlns:a16="http://schemas.microsoft.com/office/drawing/2014/main" id="{74C9E42B-A962-4BB5-AC1D-5AC34A60641F}"/>
              </a:ext>
            </a:extLst>
          </p:cNvPr>
          <p:cNvSpPr txBox="1"/>
          <p:nvPr/>
        </p:nvSpPr>
        <p:spPr>
          <a:xfrm>
            <a:off x="1225685" y="1058561"/>
            <a:ext cx="1030934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latin typeface="Arial"/>
                <a:cs typeface="Arial"/>
              </a:rPr>
              <a:t>The world, especially court, requires formal communication.</a:t>
            </a:r>
            <a:endParaRPr lang="en-US" b="1"/>
          </a:p>
        </p:txBody>
      </p:sp>
      <p:sp>
        <p:nvSpPr>
          <p:cNvPr id="10" name="TextBox 9">
            <a:extLst>
              <a:ext uri="{FF2B5EF4-FFF2-40B4-BE49-F238E27FC236}">
                <a16:creationId xmlns:a16="http://schemas.microsoft.com/office/drawing/2014/main" id="{B2BBF869-DD0B-4065-BBD9-A192AA7B25AA}"/>
              </a:ext>
            </a:extLst>
          </p:cNvPr>
          <p:cNvSpPr txBox="1"/>
          <p:nvPr/>
        </p:nvSpPr>
        <p:spPr>
          <a:xfrm>
            <a:off x="815490" y="2342007"/>
            <a:ext cx="9948134"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Arial"/>
                <a:cs typeface="Arial"/>
              </a:rPr>
              <a:t>Formal register is required to succeed in the world.</a:t>
            </a:r>
          </a:p>
          <a:p>
            <a:pPr marL="457200" indent="-457200">
              <a:buClr>
                <a:srgbClr val="E47D16"/>
              </a:buClr>
              <a:buFont typeface="Arial" panose="020B0604020202020204" pitchFamily="34" charset="0"/>
              <a:buChar char="•"/>
            </a:pPr>
            <a:r>
              <a:rPr lang="en-US" sz="2400">
                <a:latin typeface="Arial"/>
                <a:cs typeface="Arial"/>
              </a:rPr>
              <a:t>Use for job interviews, meeting new people, asking for help, and talking to a person of authority.</a:t>
            </a:r>
          </a:p>
          <a:p>
            <a:pPr marL="457200" indent="-457200">
              <a:buClr>
                <a:srgbClr val="E47D16"/>
              </a:buClr>
              <a:buFont typeface="Arial" panose="020B0604020202020204" pitchFamily="34" charset="0"/>
              <a:buChar char="•"/>
            </a:pPr>
            <a:r>
              <a:rPr lang="en-US" sz="2400">
                <a:latin typeface="Arial"/>
                <a:cs typeface="Arial"/>
              </a:rPr>
              <a:t>Required for court.</a:t>
            </a:r>
          </a:p>
          <a:p>
            <a:endParaRPr lang="en-US" sz="2800">
              <a:latin typeface="Arial"/>
              <a:cs typeface="Arial"/>
            </a:endParaRPr>
          </a:p>
          <a:p>
            <a:pPr>
              <a:buFont typeface="Arial"/>
            </a:pPr>
            <a:r>
              <a:rPr lang="en-US" sz="2800">
                <a:latin typeface="Arial"/>
                <a:cs typeface="Arial"/>
              </a:rPr>
              <a:t>People in poverty speak in a casual register.</a:t>
            </a:r>
          </a:p>
          <a:p>
            <a:pPr marL="457200" indent="-457200">
              <a:buClr>
                <a:srgbClr val="E47D16"/>
              </a:buClr>
              <a:buFont typeface="Arial"/>
              <a:buChar char="•"/>
            </a:pPr>
            <a:r>
              <a:rPr lang="en-US" sz="2400">
                <a:latin typeface="Arial"/>
                <a:cs typeface="Arial"/>
              </a:rPr>
              <a:t>Friendly tone usually used with friends.</a:t>
            </a:r>
          </a:p>
          <a:p>
            <a:pPr marL="457200" indent="-457200">
              <a:buClr>
                <a:srgbClr val="E47D16"/>
              </a:buClr>
              <a:buFont typeface="Arial"/>
              <a:buChar char="•"/>
            </a:pPr>
            <a:r>
              <a:rPr lang="en-US" sz="2400">
                <a:latin typeface="Arial"/>
                <a:cs typeface="Arial"/>
              </a:rPr>
              <a:t>Comes across as rude or improper in formal situations.</a:t>
            </a:r>
          </a:p>
        </p:txBody>
      </p:sp>
      <p:pic>
        <p:nvPicPr>
          <p:cNvPr id="3" name="Picture 5">
            <a:extLst>
              <a:ext uri="{FF2B5EF4-FFF2-40B4-BE49-F238E27FC236}">
                <a16:creationId xmlns:a16="http://schemas.microsoft.com/office/drawing/2014/main" id="{1507729A-2210-4FE5-8C63-883A25816B4B}"/>
              </a:ext>
            </a:extLst>
          </p:cNvPr>
          <p:cNvPicPr>
            <a:picLocks noChangeAspect="1"/>
          </p:cNvPicPr>
          <p:nvPr/>
        </p:nvPicPr>
        <p:blipFill>
          <a:blip r:embed="rId2"/>
          <a:stretch>
            <a:fillRect/>
          </a:stretch>
        </p:blipFill>
        <p:spPr>
          <a:xfrm>
            <a:off x="9004770" y="3397433"/>
            <a:ext cx="2743200" cy="1831726"/>
          </a:xfrm>
          <a:prstGeom prst="rect">
            <a:avLst/>
          </a:prstGeom>
        </p:spPr>
      </p:pic>
    </p:spTree>
    <p:extLst>
      <p:ext uri="{BB962C8B-B14F-4D97-AF65-F5344CB8AC3E}">
        <p14:creationId xmlns:p14="http://schemas.microsoft.com/office/powerpoint/2010/main" val="3915202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083B-CC27-4F1C-AD03-E3DBEC1C9E78}"/>
              </a:ext>
            </a:extLst>
          </p:cNvPr>
          <p:cNvSpPr>
            <a:spLocks noGrp="1"/>
          </p:cNvSpPr>
          <p:nvPr>
            <p:ph type="title"/>
          </p:nvPr>
        </p:nvSpPr>
        <p:spPr>
          <a:xfrm>
            <a:off x="618691" y="364292"/>
            <a:ext cx="11328000" cy="432000"/>
          </a:xfrm>
        </p:spPr>
        <p:txBody>
          <a:bodyPr>
            <a:noAutofit/>
          </a:bodyPr>
          <a:lstStyle/>
          <a:p>
            <a:pPr algn="ctr"/>
            <a:r>
              <a:rPr lang="en-ZA" sz="4400" b="1" dirty="0">
                <a:latin typeface="Arial"/>
                <a:cs typeface="Arial"/>
              </a:rPr>
              <a:t>Who is VLP?</a:t>
            </a:r>
            <a:endParaRPr lang="en-US" dirty="0"/>
          </a:p>
        </p:txBody>
      </p:sp>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12"/>
          </p:nvPr>
        </p:nvSpPr>
        <p:spPr/>
        <p:txBody>
          <a:bodyPr/>
          <a:lstStyle/>
          <a:p>
            <a:fld id="{19B51A1E-902D-48AF-9020-955120F399B6}" type="slidenum">
              <a:rPr lang="en-ZA" smtClean="0"/>
              <a:pPr/>
              <a:t>3</a:t>
            </a:fld>
            <a:endParaRPr lang="en-ZA"/>
          </a:p>
        </p:txBody>
      </p:sp>
      <p:pic>
        <p:nvPicPr>
          <p:cNvPr id="4" name="Picture 3" descr="A group of people posing for a photo&#10;&#10;Description automatically generated">
            <a:extLst>
              <a:ext uri="{FF2B5EF4-FFF2-40B4-BE49-F238E27FC236}">
                <a16:creationId xmlns:a16="http://schemas.microsoft.com/office/drawing/2014/main" id="{60D0BA4F-9310-4C6A-AC0A-F4CB84832B13}"/>
              </a:ext>
            </a:extLst>
          </p:cNvPr>
          <p:cNvPicPr>
            <a:picLocks noChangeAspect="1"/>
          </p:cNvPicPr>
          <p:nvPr/>
        </p:nvPicPr>
        <p:blipFill rotWithShape="1">
          <a:blip r:embed="rId2"/>
          <a:srcRect l="2831" t="2241" r="2181" b="10079"/>
          <a:stretch/>
        </p:blipFill>
        <p:spPr>
          <a:xfrm>
            <a:off x="2998541" y="1448521"/>
            <a:ext cx="6447439" cy="4333876"/>
          </a:xfrm>
          <a:prstGeom prst="rect">
            <a:avLst/>
          </a:prstGeom>
        </p:spPr>
      </p:pic>
    </p:spTree>
    <p:extLst>
      <p:ext uri="{BB962C8B-B14F-4D97-AF65-F5344CB8AC3E}">
        <p14:creationId xmlns:p14="http://schemas.microsoft.com/office/powerpoint/2010/main" val="344168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6312314-11B2-4B3B-AE0B-DAE70A32C402}"/>
              </a:ext>
            </a:extLst>
          </p:cNvPr>
          <p:cNvSpPr>
            <a:spLocks noGrp="1"/>
          </p:cNvSpPr>
          <p:nvPr>
            <p:ph type="sldNum" sz="quarter" idx="15"/>
          </p:nvPr>
        </p:nvSpPr>
        <p:spPr/>
        <p:txBody>
          <a:bodyPr/>
          <a:lstStyle/>
          <a:p>
            <a:fld id="{19B51A1E-902D-48AF-9020-955120F399B6}" type="slidenum">
              <a:rPr lang="en-ZA" smtClean="0"/>
              <a:pPr/>
              <a:t>30</a:t>
            </a:fld>
            <a:endParaRPr lang="en-ZA"/>
          </a:p>
        </p:txBody>
      </p:sp>
      <p:sp>
        <p:nvSpPr>
          <p:cNvPr id="7" name="Content Placeholder 6">
            <a:extLst>
              <a:ext uri="{FF2B5EF4-FFF2-40B4-BE49-F238E27FC236}">
                <a16:creationId xmlns:a16="http://schemas.microsoft.com/office/drawing/2014/main" id="{67BF607E-64B7-4BC2-9D76-141DDC3D225D}"/>
              </a:ext>
            </a:extLst>
          </p:cNvPr>
          <p:cNvSpPr>
            <a:spLocks noGrp="1"/>
          </p:cNvSpPr>
          <p:nvPr>
            <p:ph sz="half" idx="4294967295"/>
          </p:nvPr>
        </p:nvSpPr>
        <p:spPr>
          <a:xfrm>
            <a:off x="1558347" y="1379538"/>
            <a:ext cx="4249738" cy="4256087"/>
          </a:xfrm>
          <a:prstGeom prst="rect">
            <a:avLst/>
          </a:prstGeom>
        </p:spPr>
        <p:txBody>
          <a:bodyPr numCol="1">
            <a:normAutofit fontScale="92500" lnSpcReduction="10000"/>
          </a:bodyPr>
          <a:lstStyle/>
          <a:p>
            <a:r>
              <a:rPr lang="en-US" sz="2400" b="1">
                <a:solidFill>
                  <a:schemeClr val="tx1"/>
                </a:solidFill>
                <a:latin typeface="Arial"/>
                <a:cs typeface="Arial"/>
              </a:rPr>
              <a:t>Clients can have difficulty keeping appointments.</a:t>
            </a:r>
          </a:p>
          <a:p>
            <a:pPr lvl="1">
              <a:defRPr/>
            </a:pPr>
            <a:r>
              <a:rPr lang="en-US" altLang="en-US" sz="2000">
                <a:solidFill>
                  <a:srgbClr val="000000"/>
                </a:solidFill>
                <a:latin typeface="Arial"/>
                <a:cs typeface="Arial"/>
              </a:rPr>
              <a:t>Child Care</a:t>
            </a:r>
          </a:p>
          <a:p>
            <a:pPr lvl="1">
              <a:defRPr/>
            </a:pPr>
            <a:r>
              <a:rPr lang="en-US" altLang="en-US" sz="2000">
                <a:solidFill>
                  <a:srgbClr val="000000"/>
                </a:solidFill>
                <a:latin typeface="Arial"/>
                <a:cs typeface="Arial"/>
              </a:rPr>
              <a:t>Demanding Work Schedules</a:t>
            </a:r>
          </a:p>
          <a:p>
            <a:pPr lvl="1">
              <a:defRPr/>
            </a:pPr>
            <a:r>
              <a:rPr lang="en-US" altLang="en-US" sz="2000">
                <a:solidFill>
                  <a:srgbClr val="000000"/>
                </a:solidFill>
                <a:latin typeface="Arial"/>
                <a:cs typeface="Arial"/>
              </a:rPr>
              <a:t>Transportation Issues</a:t>
            </a:r>
          </a:p>
          <a:p>
            <a:pPr>
              <a:defRPr/>
            </a:pPr>
            <a:endParaRPr lang="en-US" altLang="en-US" sz="2000">
              <a:solidFill>
                <a:srgbClr val="000000"/>
              </a:solidFill>
              <a:latin typeface="Arial"/>
              <a:cs typeface="Arial"/>
            </a:endParaRPr>
          </a:p>
          <a:p>
            <a:pPr>
              <a:defRPr/>
            </a:pPr>
            <a:r>
              <a:rPr lang="en-US" altLang="en-US" sz="2400" b="1">
                <a:solidFill>
                  <a:srgbClr val="000000"/>
                </a:solidFill>
                <a:latin typeface="Arial"/>
                <a:cs typeface="Arial"/>
              </a:rPr>
              <a:t>They can be difficult to reach.</a:t>
            </a:r>
          </a:p>
          <a:p>
            <a:pPr lvl="1">
              <a:defRPr/>
            </a:pPr>
            <a:r>
              <a:rPr lang="en-US" altLang="en-US" sz="2000">
                <a:solidFill>
                  <a:srgbClr val="000000"/>
                </a:solidFill>
                <a:latin typeface="Arial"/>
                <a:cs typeface="Arial"/>
              </a:rPr>
              <a:t>Housing isn’t always stable</a:t>
            </a:r>
          </a:p>
          <a:p>
            <a:pPr lvl="1">
              <a:defRPr/>
            </a:pPr>
            <a:r>
              <a:rPr lang="en-US" altLang="en-US" sz="2000">
                <a:solidFill>
                  <a:srgbClr val="000000"/>
                </a:solidFill>
                <a:latin typeface="Arial"/>
                <a:cs typeface="Arial"/>
              </a:rPr>
              <a:t>Phones run out of minutes</a:t>
            </a:r>
          </a:p>
          <a:p>
            <a:pPr lvl="1">
              <a:defRPr/>
            </a:pPr>
            <a:r>
              <a:rPr lang="en-US" altLang="en-US" sz="2000">
                <a:solidFill>
                  <a:srgbClr val="000000"/>
                </a:solidFill>
                <a:latin typeface="Arial"/>
                <a:cs typeface="Arial"/>
              </a:rPr>
              <a:t>Internet may not always work</a:t>
            </a:r>
          </a:p>
          <a:p>
            <a:pPr lvl="1">
              <a:defRPr/>
            </a:pPr>
            <a:r>
              <a:rPr lang="en-US" altLang="en-US" sz="2000">
                <a:solidFill>
                  <a:srgbClr val="000000"/>
                </a:solidFill>
                <a:latin typeface="Arial"/>
                <a:cs typeface="Arial"/>
              </a:rPr>
              <a:t>May forget to return your calls because other, more pressing issues come up</a:t>
            </a:r>
          </a:p>
          <a:p>
            <a:pPr>
              <a:defRPr/>
            </a:pPr>
            <a:endParaRPr lang="en-US" altLang="en-US" sz="2000">
              <a:solidFill>
                <a:srgbClr val="000000"/>
              </a:solidFill>
              <a:latin typeface="Arial"/>
              <a:cs typeface="Arial"/>
            </a:endParaRPr>
          </a:p>
          <a:p>
            <a:pPr>
              <a:defRPr/>
            </a:pPr>
            <a:endParaRPr lang="en-US" altLang="en-US" sz="2000">
              <a:solidFill>
                <a:srgbClr val="000000"/>
              </a:solidFill>
              <a:latin typeface="Arial"/>
              <a:cs typeface="Arial"/>
            </a:endParaRPr>
          </a:p>
          <a:p>
            <a:pPr>
              <a:defRPr/>
            </a:pPr>
            <a:endParaRPr lang="en-US" altLang="en-US" sz="2000">
              <a:solidFill>
                <a:srgbClr val="000000"/>
              </a:solidFill>
              <a:latin typeface="Arial"/>
              <a:cs typeface="Arial"/>
            </a:endParaRPr>
          </a:p>
          <a:p>
            <a:pPr lvl="1">
              <a:defRPr/>
            </a:pPr>
            <a:endParaRPr lang="en-US" altLang="en-US" sz="2000">
              <a:solidFill>
                <a:srgbClr val="000000"/>
              </a:solidFill>
              <a:latin typeface="Arial"/>
              <a:cs typeface="Arial"/>
            </a:endParaRPr>
          </a:p>
          <a:p>
            <a:pPr marL="0" indent="0">
              <a:buNone/>
              <a:defRPr/>
            </a:pPr>
            <a:endParaRPr lang="en-US" altLang="en-US" sz="2000">
              <a:solidFill>
                <a:srgbClr val="000000"/>
              </a:solidFill>
              <a:latin typeface="Arial"/>
              <a:cs typeface="Arial"/>
            </a:endParaRPr>
          </a:p>
        </p:txBody>
      </p:sp>
      <p:sp>
        <p:nvSpPr>
          <p:cNvPr id="11" name="Text Placeholder 10">
            <a:extLst>
              <a:ext uri="{FF2B5EF4-FFF2-40B4-BE49-F238E27FC236}">
                <a16:creationId xmlns:a16="http://schemas.microsoft.com/office/drawing/2014/main" id="{FBCAD3AA-2C36-478F-B508-9DDAE37EA10D}"/>
              </a:ext>
            </a:extLst>
          </p:cNvPr>
          <p:cNvSpPr>
            <a:spLocks noGrp="1"/>
          </p:cNvSpPr>
          <p:nvPr>
            <p:ph type="body" sz="quarter" idx="4294967295"/>
          </p:nvPr>
        </p:nvSpPr>
        <p:spPr>
          <a:xfrm>
            <a:off x="6780922" y="1341908"/>
            <a:ext cx="4251325" cy="4170362"/>
          </a:xfrm>
          <a:prstGeom prst="rect">
            <a:avLst/>
          </a:prstGeom>
        </p:spPr>
        <p:txBody>
          <a:bodyPr>
            <a:normAutofit fontScale="92500"/>
          </a:bodyPr>
          <a:lstStyle/>
          <a:p>
            <a:pPr>
              <a:defRPr/>
            </a:pPr>
            <a:r>
              <a:rPr lang="en-US" altLang="en-US" sz="2400" b="1">
                <a:solidFill>
                  <a:srgbClr val="000000"/>
                </a:solidFill>
                <a:latin typeface="Arial"/>
                <a:cs typeface="Arial"/>
              </a:rPr>
              <a:t>You may have to be flexible.</a:t>
            </a:r>
          </a:p>
          <a:p>
            <a:pPr lvl="1">
              <a:defRPr/>
            </a:pPr>
            <a:r>
              <a:rPr lang="en-US" altLang="en-US" sz="2000">
                <a:solidFill>
                  <a:srgbClr val="000000"/>
                </a:solidFill>
                <a:latin typeface="Arial"/>
                <a:cs typeface="Arial"/>
              </a:rPr>
              <a:t>Schedule appointments around their work hours</a:t>
            </a:r>
          </a:p>
          <a:p>
            <a:pPr lvl="1">
              <a:defRPr/>
            </a:pPr>
            <a:r>
              <a:rPr lang="en-US" altLang="en-US" sz="2000">
                <a:solidFill>
                  <a:srgbClr val="000000"/>
                </a:solidFill>
                <a:latin typeface="Arial"/>
                <a:cs typeface="Arial"/>
              </a:rPr>
              <a:t>Think about if they will have to bring their children with them</a:t>
            </a:r>
          </a:p>
          <a:p>
            <a:pPr lvl="1">
              <a:defRPr/>
            </a:pPr>
            <a:r>
              <a:rPr lang="en-US" altLang="en-US" sz="2000">
                <a:solidFill>
                  <a:srgbClr val="000000"/>
                </a:solidFill>
                <a:latin typeface="Arial"/>
                <a:cs typeface="Arial"/>
              </a:rPr>
              <a:t>Find a place that is easy to get to if transportation is a concern</a:t>
            </a:r>
          </a:p>
          <a:p>
            <a:pPr lvl="1">
              <a:defRPr/>
            </a:pPr>
            <a:endParaRPr lang="en-US" altLang="en-US" sz="2000">
              <a:solidFill>
                <a:srgbClr val="000000"/>
              </a:solidFill>
              <a:latin typeface="Arial"/>
              <a:cs typeface="Arial"/>
            </a:endParaRPr>
          </a:p>
          <a:p>
            <a:pPr>
              <a:defRPr/>
            </a:pPr>
            <a:r>
              <a:rPr lang="en-US" altLang="en-US" sz="2400" b="1">
                <a:solidFill>
                  <a:srgbClr val="000000"/>
                </a:solidFill>
                <a:latin typeface="Arial"/>
                <a:cs typeface="Arial"/>
              </a:rPr>
              <a:t>What to do if you lose touch with your client:</a:t>
            </a:r>
          </a:p>
          <a:p>
            <a:pPr lvl="1">
              <a:defRPr/>
            </a:pPr>
            <a:r>
              <a:rPr lang="en-US" altLang="en-US" sz="2000">
                <a:solidFill>
                  <a:srgbClr val="000000"/>
                </a:solidFill>
                <a:latin typeface="Arial"/>
                <a:cs typeface="Arial"/>
              </a:rPr>
              <a:t>Call VLP so we can reach out to the client</a:t>
            </a:r>
          </a:p>
          <a:p>
            <a:pPr lvl="1">
              <a:defRPr/>
            </a:pPr>
            <a:r>
              <a:rPr lang="en-US" altLang="en-US" sz="2000">
                <a:solidFill>
                  <a:srgbClr val="000000"/>
                </a:solidFill>
                <a:latin typeface="Arial"/>
                <a:cs typeface="Arial"/>
              </a:rPr>
              <a:t>Try sending a letter or email</a:t>
            </a:r>
          </a:p>
          <a:p>
            <a:pPr marL="266700" lvl="1" indent="0">
              <a:buNone/>
              <a:defRPr/>
            </a:pPr>
            <a:endParaRPr lang="en-US" altLang="en-US" sz="2000">
              <a:solidFill>
                <a:srgbClr val="000000"/>
              </a:solidFill>
              <a:latin typeface="Arial"/>
              <a:cs typeface="Arial"/>
            </a:endParaRPr>
          </a:p>
          <a:p>
            <a:endParaRPr lang="en-US">
              <a:latin typeface="Arial"/>
              <a:cs typeface="Arial"/>
            </a:endParaRPr>
          </a:p>
        </p:txBody>
      </p:sp>
      <p:sp>
        <p:nvSpPr>
          <p:cNvPr id="8" name="TextBox 7">
            <a:extLst>
              <a:ext uri="{FF2B5EF4-FFF2-40B4-BE49-F238E27FC236}">
                <a16:creationId xmlns:a16="http://schemas.microsoft.com/office/drawing/2014/main" id="{2ADF5DE6-DFD3-49E6-9106-9A0FC122A1D5}"/>
              </a:ext>
            </a:extLst>
          </p:cNvPr>
          <p:cNvSpPr txBox="1"/>
          <p:nvPr/>
        </p:nvSpPr>
        <p:spPr>
          <a:xfrm>
            <a:off x="1037860" y="278586"/>
            <a:ext cx="10864739" cy="584775"/>
          </a:xfrm>
          <a:prstGeom prst="rect">
            <a:avLst/>
          </a:prstGeom>
          <a:noFill/>
        </p:spPr>
        <p:txBody>
          <a:bodyPr wrap="square" rtlCol="0">
            <a:spAutoFit/>
          </a:bodyPr>
          <a:lstStyle/>
          <a:p>
            <a:pPr algn="ctr"/>
            <a:r>
              <a:rPr lang="en-US" sz="3200" b="1">
                <a:solidFill>
                  <a:srgbClr val="104B7D"/>
                </a:solidFill>
                <a:latin typeface="Arial"/>
                <a:cs typeface="Arial"/>
              </a:rPr>
              <a:t>Their lives and priorities may look different than yours.</a:t>
            </a:r>
          </a:p>
        </p:txBody>
      </p:sp>
    </p:spTree>
    <p:extLst>
      <p:ext uri="{BB962C8B-B14F-4D97-AF65-F5344CB8AC3E}">
        <p14:creationId xmlns:p14="http://schemas.microsoft.com/office/powerpoint/2010/main" val="274841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xEl>
                                              <p:pRg st="5" end="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xEl>
                                              <p:pRg st="6" end="6"/>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C80D-FCA9-474F-8491-BF412037C746}"/>
              </a:ext>
            </a:extLst>
          </p:cNvPr>
          <p:cNvSpPr>
            <a:spLocks noGrp="1"/>
          </p:cNvSpPr>
          <p:nvPr>
            <p:ph type="title"/>
          </p:nvPr>
        </p:nvSpPr>
        <p:spPr>
          <a:xfrm>
            <a:off x="1784608" y="408730"/>
            <a:ext cx="8622784" cy="421703"/>
          </a:xfrm>
        </p:spPr>
        <p:txBody>
          <a:bodyPr>
            <a:normAutofit fontScale="90000"/>
          </a:bodyPr>
          <a:lstStyle/>
          <a:p>
            <a:r>
              <a:rPr lang="en-US" b="1">
                <a:solidFill>
                  <a:srgbClr val="104B7D"/>
                </a:solidFill>
                <a:latin typeface="Arial"/>
                <a:cs typeface="Arial"/>
              </a:rPr>
              <a:t>Considerations in the Current Climate</a:t>
            </a:r>
            <a:endParaRPr lang="en-US" b="1">
              <a:solidFill>
                <a:srgbClr val="104B7D"/>
              </a:solidFill>
            </a:endParaRPr>
          </a:p>
        </p:txBody>
      </p:sp>
      <p:sp>
        <p:nvSpPr>
          <p:cNvPr id="4" name="Slide Number Placeholder 3">
            <a:extLst>
              <a:ext uri="{FF2B5EF4-FFF2-40B4-BE49-F238E27FC236}">
                <a16:creationId xmlns:a16="http://schemas.microsoft.com/office/drawing/2014/main" id="{F7AD1212-24AE-4D05-9392-A5CDFA571B66}"/>
              </a:ext>
            </a:extLst>
          </p:cNvPr>
          <p:cNvSpPr>
            <a:spLocks noGrp="1"/>
          </p:cNvSpPr>
          <p:nvPr>
            <p:ph type="sldNum" sz="quarter" idx="33"/>
          </p:nvPr>
        </p:nvSpPr>
        <p:spPr/>
        <p:txBody>
          <a:bodyPr/>
          <a:lstStyle/>
          <a:p>
            <a:fld id="{19B51A1E-902D-48AF-9020-955120F399B6}" type="slidenum">
              <a:rPr lang="en-ZA" smtClean="0"/>
              <a:pPr/>
              <a:t>31</a:t>
            </a:fld>
            <a:endParaRPr lang="en-ZA"/>
          </a:p>
        </p:txBody>
      </p:sp>
      <p:sp>
        <p:nvSpPr>
          <p:cNvPr id="10" name="TextBox 9">
            <a:extLst>
              <a:ext uri="{FF2B5EF4-FFF2-40B4-BE49-F238E27FC236}">
                <a16:creationId xmlns:a16="http://schemas.microsoft.com/office/drawing/2014/main" id="{B2BBF869-DD0B-4065-BBD9-A192AA7B25AA}"/>
              </a:ext>
            </a:extLst>
          </p:cNvPr>
          <p:cNvSpPr txBox="1"/>
          <p:nvPr/>
        </p:nvSpPr>
        <p:spPr>
          <a:xfrm>
            <a:off x="1556426" y="1331358"/>
            <a:ext cx="10039100"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Arial"/>
                <a:cs typeface="Arial"/>
              </a:rPr>
              <a:t>Try to maintain quality communication</a:t>
            </a:r>
          </a:p>
          <a:p>
            <a:pPr marL="914400" lvl="1" indent="-457200">
              <a:buClr>
                <a:srgbClr val="E47D16"/>
              </a:buClr>
              <a:buFont typeface="Arial" panose="020B0604020202020204" pitchFamily="34" charset="0"/>
              <a:buChar char="•"/>
            </a:pPr>
            <a:r>
              <a:rPr lang="en-US" sz="2400">
                <a:latin typeface="Arial"/>
                <a:cs typeface="Arial"/>
              </a:rPr>
              <a:t>Phone calls and video chats will help you form a better relationship with your client than email</a:t>
            </a:r>
          </a:p>
          <a:p>
            <a:pPr marL="914400" lvl="1" indent="-457200">
              <a:buClr>
                <a:srgbClr val="E47D16"/>
              </a:buClr>
              <a:buFont typeface="Arial" panose="020B0604020202020204" pitchFamily="34" charset="0"/>
              <a:buChar char="•"/>
            </a:pPr>
            <a:r>
              <a:rPr lang="en-US" sz="2400">
                <a:latin typeface="Arial"/>
                <a:cs typeface="Arial"/>
              </a:rPr>
              <a:t>BUT access to the internet, computers, and smart phones are a luxury</a:t>
            </a:r>
          </a:p>
          <a:p>
            <a:pPr marL="914400" lvl="1" indent="-457200">
              <a:buClr>
                <a:srgbClr val="E47D16"/>
              </a:buClr>
              <a:buFont typeface="Arial" panose="020B0604020202020204" pitchFamily="34" charset="0"/>
              <a:buChar char="•"/>
            </a:pPr>
            <a:r>
              <a:rPr lang="en-US" sz="2400">
                <a:latin typeface="Arial"/>
                <a:cs typeface="Arial"/>
              </a:rPr>
              <a:t>Client may have lost access to their ability to review, scan, and print documents</a:t>
            </a:r>
          </a:p>
          <a:p>
            <a:endParaRPr lang="en-US" sz="2800">
              <a:latin typeface="Arial"/>
              <a:cs typeface="Arial"/>
            </a:endParaRPr>
          </a:p>
          <a:p>
            <a:r>
              <a:rPr lang="en-US" sz="2800" b="1">
                <a:latin typeface="Arial"/>
                <a:cs typeface="Arial"/>
              </a:rPr>
              <a:t>New legal issues may arise as a result of the pandemic</a:t>
            </a:r>
          </a:p>
          <a:p>
            <a:pPr marL="914400" lvl="1" indent="-457200">
              <a:buClr>
                <a:srgbClr val="E47D16"/>
              </a:buClr>
              <a:buFont typeface="Arial" panose="020B0604020202020204" pitchFamily="34" charset="0"/>
              <a:buChar char="•"/>
            </a:pPr>
            <a:r>
              <a:rPr lang="en-US" sz="2400">
                <a:latin typeface="Arial"/>
                <a:cs typeface="Arial"/>
              </a:rPr>
              <a:t>You should direct clients to reach out to us with new legal issues</a:t>
            </a:r>
          </a:p>
          <a:p>
            <a:pPr marL="914400" lvl="1" indent="-457200">
              <a:buClr>
                <a:srgbClr val="E47D16"/>
              </a:buClr>
              <a:buFont typeface="Arial" panose="020B0604020202020204" pitchFamily="34" charset="0"/>
              <a:buChar char="•"/>
            </a:pPr>
            <a:r>
              <a:rPr lang="en-US" sz="2400">
                <a:latin typeface="Arial"/>
                <a:cs typeface="Arial"/>
              </a:rPr>
              <a:t>You should only help with the legal issue outlined in the LAR or 3-party agreement</a:t>
            </a:r>
          </a:p>
        </p:txBody>
      </p:sp>
    </p:spTree>
    <p:extLst>
      <p:ext uri="{BB962C8B-B14F-4D97-AF65-F5344CB8AC3E}">
        <p14:creationId xmlns:p14="http://schemas.microsoft.com/office/powerpoint/2010/main" val="3497335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E36F8-E52D-40DF-824D-2B20FB0C45EB}"/>
              </a:ext>
            </a:extLst>
          </p:cNvPr>
          <p:cNvSpPr>
            <a:spLocks noGrp="1"/>
          </p:cNvSpPr>
          <p:nvPr>
            <p:ph type="title"/>
          </p:nvPr>
        </p:nvSpPr>
        <p:spPr>
          <a:xfrm>
            <a:off x="1676400" y="1"/>
            <a:ext cx="10120889" cy="1123949"/>
          </a:xfrm>
        </p:spPr>
        <p:txBody>
          <a:bodyPr anchor="ctr">
            <a:normAutofit/>
          </a:bodyPr>
          <a:lstStyle/>
          <a:p>
            <a:r>
              <a:rPr lang="en-US"/>
              <a:t>What impact Does VLP have?</a:t>
            </a:r>
          </a:p>
        </p:txBody>
      </p:sp>
      <p:sp>
        <p:nvSpPr>
          <p:cNvPr id="4" name="Slide Number Placeholder 3" hidden="1">
            <a:extLst>
              <a:ext uri="{FF2B5EF4-FFF2-40B4-BE49-F238E27FC236}">
                <a16:creationId xmlns:a16="http://schemas.microsoft.com/office/drawing/2014/main" id="{4836A553-E42C-4198-AADC-9B61428A1676}"/>
              </a:ext>
            </a:extLst>
          </p:cNvPr>
          <p:cNvSpPr>
            <a:spLocks noGrp="1"/>
          </p:cNvSpPr>
          <p:nvPr>
            <p:ph type="sldNum" sz="quarter" idx="12"/>
          </p:nvPr>
        </p:nvSpPr>
        <p:spPr/>
        <p:txBody>
          <a:bodyPr/>
          <a:lstStyle/>
          <a:p>
            <a:pPr>
              <a:spcAft>
                <a:spcPts val="600"/>
              </a:spcAft>
            </a:pPr>
            <a:fld id="{19B51A1E-902D-48AF-9020-955120F399B6}" type="slidenum">
              <a:rPr lang="en-ZA" smtClean="0"/>
              <a:pPr>
                <a:spcAft>
                  <a:spcPts val="600"/>
                </a:spcAft>
              </a:pPr>
              <a:t>32</a:t>
            </a:fld>
            <a:endParaRPr lang="en-ZA"/>
          </a:p>
        </p:txBody>
      </p:sp>
      <p:pic>
        <p:nvPicPr>
          <p:cNvPr id="11" name="Picture 11">
            <a:extLst>
              <a:ext uri="{FF2B5EF4-FFF2-40B4-BE49-F238E27FC236}">
                <a16:creationId xmlns:a16="http://schemas.microsoft.com/office/drawing/2014/main" id="{22A8EADA-F84B-4EE5-B172-1B4FC7A5269A}"/>
              </a:ext>
            </a:extLst>
          </p:cNvPr>
          <p:cNvPicPr>
            <a:picLocks noGrp="1" noChangeAspect="1"/>
          </p:cNvPicPr>
          <p:nvPr>
            <p:ph idx="1"/>
          </p:nvPr>
        </p:nvPicPr>
        <p:blipFill>
          <a:blip r:embed="rId2"/>
          <a:stretch>
            <a:fillRect/>
          </a:stretch>
        </p:blipFill>
        <p:spPr>
          <a:xfrm>
            <a:off x="2867298" y="1288962"/>
            <a:ext cx="7191376" cy="4794251"/>
          </a:xfrm>
        </p:spPr>
      </p:pic>
    </p:spTree>
    <p:extLst>
      <p:ext uri="{BB962C8B-B14F-4D97-AF65-F5344CB8AC3E}">
        <p14:creationId xmlns:p14="http://schemas.microsoft.com/office/powerpoint/2010/main" val="2204152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2B07C4-C7AE-4FAA-A6DC-0EFF98E52BC9}"/>
              </a:ext>
            </a:extLst>
          </p:cNvPr>
          <p:cNvSpPr>
            <a:spLocks noGrp="1"/>
          </p:cNvSpPr>
          <p:nvPr>
            <p:ph type="sldNum" sz="quarter" idx="10"/>
          </p:nvPr>
        </p:nvSpPr>
        <p:spPr/>
        <p:txBody>
          <a:bodyPr/>
          <a:lstStyle/>
          <a:p>
            <a:fld id="{19B51A1E-902D-48AF-9020-955120F399B6}" type="slidenum">
              <a:rPr lang="en-ZA" smtClean="0"/>
              <a:pPr/>
              <a:t>33</a:t>
            </a:fld>
            <a:endParaRPr lang="en-ZA"/>
          </a:p>
        </p:txBody>
      </p:sp>
      <p:sp>
        <p:nvSpPr>
          <p:cNvPr id="3" name="TextBox 2">
            <a:extLst>
              <a:ext uri="{FF2B5EF4-FFF2-40B4-BE49-F238E27FC236}">
                <a16:creationId xmlns:a16="http://schemas.microsoft.com/office/drawing/2014/main" id="{73299D86-1C30-4BB5-BD2D-0F267DCF94F3}"/>
              </a:ext>
            </a:extLst>
          </p:cNvPr>
          <p:cNvSpPr txBox="1"/>
          <p:nvPr/>
        </p:nvSpPr>
        <p:spPr>
          <a:xfrm>
            <a:off x="1578969" y="1554521"/>
            <a:ext cx="2478295" cy="2031325"/>
          </a:xfrm>
          <a:prstGeom prst="rect">
            <a:avLst/>
          </a:prstGeom>
          <a:noFill/>
        </p:spPr>
        <p:txBody>
          <a:bodyPr wrap="square" lIns="91440" tIns="45720" rIns="91440" bIns="45720" rtlCol="0" anchor="t">
            <a:spAutoFit/>
          </a:bodyPr>
          <a:lstStyle/>
          <a:p>
            <a:r>
              <a:rPr lang="en-US" b="1" dirty="0">
                <a:solidFill>
                  <a:srgbClr val="E47D16"/>
                </a:solidFill>
                <a:latin typeface="Arial"/>
                <a:cs typeface="Arial"/>
              </a:rPr>
              <a:t>“VLP always does a great job assembling the raw data from the client and makes our job so much easier (saves us hours!).”</a:t>
            </a:r>
          </a:p>
        </p:txBody>
      </p:sp>
      <p:sp>
        <p:nvSpPr>
          <p:cNvPr id="7" name="TextBox 6">
            <a:extLst>
              <a:ext uri="{FF2B5EF4-FFF2-40B4-BE49-F238E27FC236}">
                <a16:creationId xmlns:a16="http://schemas.microsoft.com/office/drawing/2014/main" id="{3D06FC0C-1B64-47E2-A3C5-3FD005D3C32C}"/>
              </a:ext>
            </a:extLst>
          </p:cNvPr>
          <p:cNvSpPr txBox="1"/>
          <p:nvPr/>
        </p:nvSpPr>
        <p:spPr>
          <a:xfrm>
            <a:off x="4465084" y="3928873"/>
            <a:ext cx="3158367" cy="1754326"/>
          </a:xfrm>
          <a:prstGeom prst="rect">
            <a:avLst/>
          </a:prstGeom>
          <a:noFill/>
        </p:spPr>
        <p:txBody>
          <a:bodyPr wrap="square" lIns="91440" tIns="45720" rIns="91440" bIns="45720" rtlCol="0" anchor="t">
            <a:spAutoFit/>
          </a:bodyPr>
          <a:lstStyle/>
          <a:p>
            <a:r>
              <a:rPr lang="en-US" b="1" dirty="0">
                <a:solidFill>
                  <a:srgbClr val="104B7D"/>
                </a:solidFill>
                <a:latin typeface="Bahnschrift Light Condensed"/>
              </a:rPr>
              <a:t>“I got excellent support from both lawyers - draft briefs, advice, coaching. It was a pleasure to work on this case and to see the client work out her housing problem and get settled in a new place.”</a:t>
            </a:r>
          </a:p>
        </p:txBody>
      </p:sp>
      <p:sp>
        <p:nvSpPr>
          <p:cNvPr id="8" name="TextBox 7">
            <a:extLst>
              <a:ext uri="{FF2B5EF4-FFF2-40B4-BE49-F238E27FC236}">
                <a16:creationId xmlns:a16="http://schemas.microsoft.com/office/drawing/2014/main" id="{5DA554B9-2671-4BF2-9314-A9EF7F95C39E}"/>
              </a:ext>
            </a:extLst>
          </p:cNvPr>
          <p:cNvSpPr txBox="1"/>
          <p:nvPr/>
        </p:nvSpPr>
        <p:spPr>
          <a:xfrm>
            <a:off x="6443193" y="2181642"/>
            <a:ext cx="3275853" cy="1754326"/>
          </a:xfrm>
          <a:prstGeom prst="rect">
            <a:avLst/>
          </a:prstGeom>
          <a:noFill/>
        </p:spPr>
        <p:txBody>
          <a:bodyPr wrap="square" lIns="91440" tIns="45720" rIns="91440" bIns="45720" rtlCol="0" anchor="t">
            <a:spAutoFit/>
          </a:bodyPr>
          <a:lstStyle/>
          <a:p>
            <a:r>
              <a:rPr lang="en-US" b="1" dirty="0">
                <a:solidFill>
                  <a:srgbClr val="E47D16"/>
                </a:solidFill>
              </a:rPr>
              <a:t>“My mentors were very helpful in answering all my questions promptly and clearly. While preparing for the uncontested hearing, I felt comfortable asking any question I had.”</a:t>
            </a:r>
          </a:p>
        </p:txBody>
      </p:sp>
      <p:sp>
        <p:nvSpPr>
          <p:cNvPr id="9" name="TextBox 8">
            <a:extLst>
              <a:ext uri="{FF2B5EF4-FFF2-40B4-BE49-F238E27FC236}">
                <a16:creationId xmlns:a16="http://schemas.microsoft.com/office/drawing/2014/main" id="{21E162F2-3C09-42F2-9B62-15F1717E6528}"/>
              </a:ext>
            </a:extLst>
          </p:cNvPr>
          <p:cNvSpPr txBox="1"/>
          <p:nvPr/>
        </p:nvSpPr>
        <p:spPr>
          <a:xfrm>
            <a:off x="8940539" y="3898104"/>
            <a:ext cx="2851949" cy="1754326"/>
          </a:xfrm>
          <a:prstGeom prst="rect">
            <a:avLst/>
          </a:prstGeom>
          <a:noFill/>
        </p:spPr>
        <p:txBody>
          <a:bodyPr wrap="square" lIns="91440" tIns="45720" rIns="91440" bIns="45720" rtlCol="0" anchor="t">
            <a:spAutoFit/>
          </a:bodyPr>
          <a:lstStyle/>
          <a:p>
            <a:r>
              <a:rPr lang="en-US" b="1" dirty="0">
                <a:solidFill>
                  <a:srgbClr val="1698AE"/>
                </a:solidFill>
                <a:latin typeface="Arial"/>
                <a:cs typeface="Arial"/>
              </a:rPr>
              <a:t>“It was a great experience and did not require that much of a time commitment. I will be being taking another case again next year.”</a:t>
            </a:r>
          </a:p>
        </p:txBody>
      </p:sp>
      <p:sp>
        <p:nvSpPr>
          <p:cNvPr id="10" name="TextBox 9">
            <a:extLst>
              <a:ext uri="{FF2B5EF4-FFF2-40B4-BE49-F238E27FC236}">
                <a16:creationId xmlns:a16="http://schemas.microsoft.com/office/drawing/2014/main" id="{35EFED39-2B7C-4F81-BECC-F81DAAC6F192}"/>
              </a:ext>
            </a:extLst>
          </p:cNvPr>
          <p:cNvSpPr txBox="1"/>
          <p:nvPr/>
        </p:nvSpPr>
        <p:spPr>
          <a:xfrm>
            <a:off x="4057264" y="1245745"/>
            <a:ext cx="3026664" cy="923330"/>
          </a:xfrm>
          <a:prstGeom prst="rect">
            <a:avLst/>
          </a:prstGeom>
          <a:noFill/>
        </p:spPr>
        <p:txBody>
          <a:bodyPr wrap="square" lIns="91440" tIns="45720" rIns="91440" bIns="45720" rtlCol="0" anchor="t">
            <a:spAutoFit/>
          </a:bodyPr>
          <a:lstStyle/>
          <a:p>
            <a:r>
              <a:rPr lang="en-US" b="1" dirty="0">
                <a:solidFill>
                  <a:srgbClr val="104B7D"/>
                </a:solidFill>
                <a:latin typeface="Arial"/>
                <a:cs typeface="Arial"/>
              </a:rPr>
              <a:t>“This was a wonderful experience for a very kind and grateful client.”</a:t>
            </a:r>
          </a:p>
        </p:txBody>
      </p:sp>
      <p:sp>
        <p:nvSpPr>
          <p:cNvPr id="11" name="TextBox 10">
            <a:extLst>
              <a:ext uri="{FF2B5EF4-FFF2-40B4-BE49-F238E27FC236}">
                <a16:creationId xmlns:a16="http://schemas.microsoft.com/office/drawing/2014/main" id="{A147F9F8-EA73-477E-8AA1-B50307BB3DE8}"/>
              </a:ext>
            </a:extLst>
          </p:cNvPr>
          <p:cNvSpPr txBox="1"/>
          <p:nvPr/>
        </p:nvSpPr>
        <p:spPr>
          <a:xfrm>
            <a:off x="9037096" y="1471523"/>
            <a:ext cx="3026664" cy="646331"/>
          </a:xfrm>
          <a:prstGeom prst="rect">
            <a:avLst/>
          </a:prstGeom>
          <a:noFill/>
        </p:spPr>
        <p:txBody>
          <a:bodyPr wrap="square" lIns="91440" tIns="45720" rIns="91440" bIns="45720" rtlCol="0" anchor="t">
            <a:spAutoFit/>
          </a:bodyPr>
          <a:lstStyle/>
          <a:p>
            <a:r>
              <a:rPr lang="en-US" b="1" dirty="0">
                <a:solidFill>
                  <a:srgbClr val="1698AE"/>
                </a:solidFill>
                <a:latin typeface="Arial"/>
                <a:cs typeface="Arial"/>
              </a:rPr>
              <a:t>“Rewarding. I'd do it again.”</a:t>
            </a:r>
          </a:p>
        </p:txBody>
      </p:sp>
      <p:sp>
        <p:nvSpPr>
          <p:cNvPr id="12" name="Frame 11">
            <a:extLst>
              <a:ext uri="{FF2B5EF4-FFF2-40B4-BE49-F238E27FC236}">
                <a16:creationId xmlns:a16="http://schemas.microsoft.com/office/drawing/2014/main" id="{5D25FAEB-25AE-421B-916B-EAF5BC91BB35}"/>
              </a:ext>
            </a:extLst>
          </p:cNvPr>
          <p:cNvSpPr/>
          <p:nvPr/>
        </p:nvSpPr>
        <p:spPr>
          <a:xfrm>
            <a:off x="144018" y="3708902"/>
            <a:ext cx="4114800" cy="2624328"/>
          </a:xfrm>
          <a:prstGeom prst="frame">
            <a:avLst>
              <a:gd name="adj1" fmla="val 5183"/>
            </a:avLst>
          </a:prstGeom>
          <a:solidFill>
            <a:srgbClr val="1698AE"/>
          </a:solidFill>
          <a:ln>
            <a:solidFill>
              <a:srgbClr val="1698A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1698AE"/>
              </a:solidFill>
              <a:cs typeface="Calibri"/>
            </a:endParaRPr>
          </a:p>
        </p:txBody>
      </p:sp>
      <p:sp>
        <p:nvSpPr>
          <p:cNvPr id="13" name="TextBox 12">
            <a:extLst>
              <a:ext uri="{FF2B5EF4-FFF2-40B4-BE49-F238E27FC236}">
                <a16:creationId xmlns:a16="http://schemas.microsoft.com/office/drawing/2014/main" id="{134E2894-9E40-4194-BAA5-5295D0AD44AD}"/>
              </a:ext>
            </a:extLst>
          </p:cNvPr>
          <p:cNvSpPr txBox="1"/>
          <p:nvPr/>
        </p:nvSpPr>
        <p:spPr>
          <a:xfrm>
            <a:off x="467868" y="4051570"/>
            <a:ext cx="3467100" cy="1938992"/>
          </a:xfrm>
          <a:prstGeom prst="rect">
            <a:avLst/>
          </a:prstGeom>
          <a:noFill/>
        </p:spPr>
        <p:txBody>
          <a:bodyPr wrap="square" lIns="91440" tIns="45720" rIns="91440" bIns="45720" rtlCol="0" anchor="t">
            <a:spAutoFit/>
          </a:bodyPr>
          <a:lstStyle/>
          <a:p>
            <a:pPr algn="ctr"/>
            <a:r>
              <a:rPr lang="en-US" sz="4000" b="1" dirty="0">
                <a:solidFill>
                  <a:srgbClr val="1698AE"/>
                </a:solidFill>
                <a:latin typeface="Arial"/>
                <a:cs typeface="Arial"/>
              </a:rPr>
              <a:t>What Our Volunteers Say</a:t>
            </a:r>
            <a:endParaRPr lang="en-US" b="1">
              <a:latin typeface="Arial"/>
              <a:cs typeface="Arial"/>
            </a:endParaRPr>
          </a:p>
        </p:txBody>
      </p:sp>
    </p:spTree>
    <p:extLst>
      <p:ext uri="{BB962C8B-B14F-4D97-AF65-F5344CB8AC3E}">
        <p14:creationId xmlns:p14="http://schemas.microsoft.com/office/powerpoint/2010/main" val="27776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F357050-DEE2-4E35-968B-9141DB268D8D}"/>
              </a:ext>
            </a:extLst>
          </p:cNvPr>
          <p:cNvSpPr>
            <a:spLocks noGrp="1"/>
          </p:cNvSpPr>
          <p:nvPr>
            <p:ph type="sldNum" sz="quarter" idx="12"/>
          </p:nvPr>
        </p:nvSpPr>
        <p:spPr/>
        <p:txBody>
          <a:bodyPr/>
          <a:lstStyle/>
          <a:p>
            <a:fld id="{19B51A1E-902D-48AF-9020-955120F399B6}" type="slidenum">
              <a:rPr lang="en-ZA" smtClean="0"/>
              <a:pPr/>
              <a:t>34</a:t>
            </a:fld>
            <a:endParaRPr lang="en-ZA"/>
          </a:p>
        </p:txBody>
      </p:sp>
      <p:sp>
        <p:nvSpPr>
          <p:cNvPr id="6" name="TextBox 5">
            <a:extLst>
              <a:ext uri="{FF2B5EF4-FFF2-40B4-BE49-F238E27FC236}">
                <a16:creationId xmlns:a16="http://schemas.microsoft.com/office/drawing/2014/main" id="{3E7E7FA8-C236-49F1-97A6-52640391AC3E}"/>
              </a:ext>
            </a:extLst>
          </p:cNvPr>
          <p:cNvSpPr txBox="1"/>
          <p:nvPr/>
        </p:nvSpPr>
        <p:spPr>
          <a:xfrm>
            <a:off x="1395142" y="1092306"/>
            <a:ext cx="3511296" cy="2062103"/>
          </a:xfrm>
          <a:prstGeom prst="rect">
            <a:avLst/>
          </a:prstGeom>
          <a:noFill/>
        </p:spPr>
        <p:txBody>
          <a:bodyPr wrap="square" lIns="91440" tIns="45720" rIns="91440" bIns="45720" rtlCol="0" anchor="t">
            <a:spAutoFit/>
          </a:bodyPr>
          <a:lstStyle/>
          <a:p>
            <a:r>
              <a:rPr lang="en-US" sz="1600" b="1" dirty="0">
                <a:solidFill>
                  <a:srgbClr val="E47D16"/>
                </a:solidFill>
                <a:latin typeface="Arial"/>
                <a:cs typeface="Arial"/>
              </a:rPr>
              <a:t>“I would have not gotten to the process by myself. With VLP help, I felt more confident when standing in front of the judge. I would totally recommend them. I am, and always will be, forever grateful with them.”</a:t>
            </a:r>
          </a:p>
          <a:p>
            <a:r>
              <a:rPr lang="en-US" sz="1600" b="1" dirty="0">
                <a:solidFill>
                  <a:srgbClr val="E47D16"/>
                </a:solidFill>
                <a:latin typeface="Arial"/>
                <a:cs typeface="Arial"/>
              </a:rPr>
              <a:t>-Guardianship Client</a:t>
            </a:r>
          </a:p>
        </p:txBody>
      </p:sp>
      <p:sp>
        <p:nvSpPr>
          <p:cNvPr id="7" name="TextBox 6">
            <a:extLst>
              <a:ext uri="{FF2B5EF4-FFF2-40B4-BE49-F238E27FC236}">
                <a16:creationId xmlns:a16="http://schemas.microsoft.com/office/drawing/2014/main" id="{7E86CC46-B9B9-464E-B3F8-43677BAA9E8F}"/>
              </a:ext>
            </a:extLst>
          </p:cNvPr>
          <p:cNvSpPr txBox="1"/>
          <p:nvPr/>
        </p:nvSpPr>
        <p:spPr>
          <a:xfrm>
            <a:off x="4445427" y="2624937"/>
            <a:ext cx="2932176" cy="1569660"/>
          </a:xfrm>
          <a:prstGeom prst="rect">
            <a:avLst/>
          </a:prstGeom>
          <a:noFill/>
        </p:spPr>
        <p:txBody>
          <a:bodyPr wrap="square" lIns="91440" tIns="45720" rIns="91440" bIns="45720" rtlCol="0" anchor="t">
            <a:spAutoFit/>
          </a:bodyPr>
          <a:lstStyle/>
          <a:p>
            <a:r>
              <a:rPr lang="en-US" sz="1600" b="1" dirty="0">
                <a:solidFill>
                  <a:srgbClr val="1698AE"/>
                </a:solidFill>
                <a:latin typeface="Arial"/>
                <a:cs typeface="Arial"/>
              </a:rPr>
              <a:t>“The fact of knowing that I can count on your help in moments of financial struggle is like a blessing for me.”</a:t>
            </a:r>
          </a:p>
          <a:p>
            <a:r>
              <a:rPr lang="en-US" sz="1600" b="1" dirty="0">
                <a:solidFill>
                  <a:srgbClr val="1698AE"/>
                </a:solidFill>
                <a:latin typeface="Arial"/>
                <a:cs typeface="Arial"/>
              </a:rPr>
              <a:t>-Divorce Client</a:t>
            </a:r>
          </a:p>
        </p:txBody>
      </p:sp>
      <p:sp>
        <p:nvSpPr>
          <p:cNvPr id="8" name="TextBox 7">
            <a:extLst>
              <a:ext uri="{FF2B5EF4-FFF2-40B4-BE49-F238E27FC236}">
                <a16:creationId xmlns:a16="http://schemas.microsoft.com/office/drawing/2014/main" id="{57AE8660-83AF-4094-9E04-B1D5CD659164}"/>
              </a:ext>
            </a:extLst>
          </p:cNvPr>
          <p:cNvSpPr txBox="1"/>
          <p:nvPr/>
        </p:nvSpPr>
        <p:spPr>
          <a:xfrm>
            <a:off x="7378432" y="1251409"/>
            <a:ext cx="4459766" cy="2308324"/>
          </a:xfrm>
          <a:prstGeom prst="rect">
            <a:avLst/>
          </a:prstGeom>
          <a:noFill/>
        </p:spPr>
        <p:txBody>
          <a:bodyPr wrap="square" lIns="91440" tIns="45720" rIns="91440" bIns="45720" rtlCol="0" anchor="t">
            <a:spAutoFit/>
          </a:bodyPr>
          <a:lstStyle/>
          <a:p>
            <a:r>
              <a:rPr lang="en-US" sz="1600" b="1" dirty="0">
                <a:solidFill>
                  <a:srgbClr val="104B7D"/>
                </a:solidFill>
                <a:latin typeface="Arial"/>
                <a:cs typeface="Arial"/>
              </a:rPr>
              <a:t>“With the legal help I received, I was able to collect a multiple of my unpaid wages. My lawyer and his team were amazing. I could not ask for better legal representation…They were easily accessible and would respond to all inquiries immediately. Tremendous job and help!”</a:t>
            </a:r>
          </a:p>
          <a:p>
            <a:r>
              <a:rPr lang="en-US" sz="1600" b="1" dirty="0">
                <a:solidFill>
                  <a:srgbClr val="104B7D"/>
                </a:solidFill>
                <a:latin typeface="Arial"/>
                <a:cs typeface="Arial"/>
              </a:rPr>
              <a:t>-Wage Theft Client</a:t>
            </a:r>
          </a:p>
        </p:txBody>
      </p:sp>
      <p:sp>
        <p:nvSpPr>
          <p:cNvPr id="9" name="TextBox 8">
            <a:extLst>
              <a:ext uri="{FF2B5EF4-FFF2-40B4-BE49-F238E27FC236}">
                <a16:creationId xmlns:a16="http://schemas.microsoft.com/office/drawing/2014/main" id="{05C0D17D-BA4E-48FE-AD1C-B229D3CAB6B6}"/>
              </a:ext>
            </a:extLst>
          </p:cNvPr>
          <p:cNvSpPr txBox="1"/>
          <p:nvPr/>
        </p:nvSpPr>
        <p:spPr>
          <a:xfrm>
            <a:off x="1495726" y="4541188"/>
            <a:ext cx="3310128" cy="1815882"/>
          </a:xfrm>
          <a:prstGeom prst="rect">
            <a:avLst/>
          </a:prstGeom>
          <a:noFill/>
        </p:spPr>
        <p:txBody>
          <a:bodyPr wrap="square" lIns="91440" tIns="45720" rIns="91440" bIns="45720" rtlCol="0" anchor="t">
            <a:spAutoFit/>
          </a:bodyPr>
          <a:lstStyle/>
          <a:p>
            <a:r>
              <a:rPr lang="en-US" sz="1600" b="1" dirty="0">
                <a:solidFill>
                  <a:srgbClr val="104B7D"/>
                </a:solidFill>
                <a:latin typeface="Arial"/>
                <a:cs typeface="Arial"/>
              </a:rPr>
              <a:t>“Major relief knowing that once I pass my children will be left with something and that I took the proper step to secure my assets and leave them with something.”</a:t>
            </a:r>
          </a:p>
          <a:p>
            <a:r>
              <a:rPr lang="en-US" sz="1600" b="1" dirty="0">
                <a:solidFill>
                  <a:srgbClr val="104B7D"/>
                </a:solidFill>
                <a:latin typeface="Arial"/>
                <a:cs typeface="Arial"/>
              </a:rPr>
              <a:t>-Will Client</a:t>
            </a:r>
          </a:p>
        </p:txBody>
      </p:sp>
      <p:sp>
        <p:nvSpPr>
          <p:cNvPr id="10" name="TextBox 9">
            <a:extLst>
              <a:ext uri="{FF2B5EF4-FFF2-40B4-BE49-F238E27FC236}">
                <a16:creationId xmlns:a16="http://schemas.microsoft.com/office/drawing/2014/main" id="{26EC01F5-55E2-4EC5-B82C-C42AB10C92FD}"/>
              </a:ext>
            </a:extLst>
          </p:cNvPr>
          <p:cNvSpPr txBox="1"/>
          <p:nvPr/>
        </p:nvSpPr>
        <p:spPr>
          <a:xfrm>
            <a:off x="5674807" y="4541188"/>
            <a:ext cx="2567581" cy="1569660"/>
          </a:xfrm>
          <a:prstGeom prst="rect">
            <a:avLst/>
          </a:prstGeom>
          <a:noFill/>
        </p:spPr>
        <p:txBody>
          <a:bodyPr wrap="square" lIns="91440" tIns="45720" rIns="91440" bIns="45720" rtlCol="0" anchor="t">
            <a:spAutoFit/>
          </a:bodyPr>
          <a:lstStyle/>
          <a:p>
            <a:r>
              <a:rPr lang="en-US" sz="1600" b="1" dirty="0">
                <a:solidFill>
                  <a:srgbClr val="E47D16"/>
                </a:solidFill>
                <a:latin typeface="Arial"/>
                <a:cs typeface="Arial"/>
              </a:rPr>
              <a:t>“[I realized] I wasn't the only person this ever happened to. And there was a light at the end of the tunnel.”</a:t>
            </a:r>
          </a:p>
          <a:p>
            <a:r>
              <a:rPr lang="en-US" sz="1600" b="1" dirty="0">
                <a:solidFill>
                  <a:srgbClr val="E47D16"/>
                </a:solidFill>
                <a:latin typeface="Arial"/>
                <a:cs typeface="Arial"/>
              </a:rPr>
              <a:t>-Bankruptcy Client</a:t>
            </a:r>
          </a:p>
        </p:txBody>
      </p:sp>
      <p:sp>
        <p:nvSpPr>
          <p:cNvPr id="12" name="Frame 11">
            <a:extLst>
              <a:ext uri="{FF2B5EF4-FFF2-40B4-BE49-F238E27FC236}">
                <a16:creationId xmlns:a16="http://schemas.microsoft.com/office/drawing/2014/main" id="{2FFA5C0B-C2FC-4059-9212-C59298ACE67E}"/>
              </a:ext>
            </a:extLst>
          </p:cNvPr>
          <p:cNvSpPr/>
          <p:nvPr/>
        </p:nvSpPr>
        <p:spPr>
          <a:xfrm>
            <a:off x="8626207" y="3895801"/>
            <a:ext cx="3355414" cy="2390800"/>
          </a:xfrm>
          <a:prstGeom prst="frame">
            <a:avLst>
              <a:gd name="adj1" fmla="val 5183"/>
            </a:avLst>
          </a:prstGeom>
          <a:solidFill>
            <a:srgbClr val="1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DAA9618C-8792-4196-8E8D-1C86CC414D4E}"/>
              </a:ext>
            </a:extLst>
          </p:cNvPr>
          <p:cNvSpPr/>
          <p:nvPr/>
        </p:nvSpPr>
        <p:spPr>
          <a:xfrm>
            <a:off x="8527069" y="4390494"/>
            <a:ext cx="3541106" cy="1323439"/>
          </a:xfrm>
          <a:prstGeom prst="rect">
            <a:avLst/>
          </a:prstGeom>
        </p:spPr>
        <p:txBody>
          <a:bodyPr wrap="square" lIns="91440" tIns="45720" rIns="91440" bIns="45720" anchor="t">
            <a:spAutoFit/>
          </a:bodyPr>
          <a:lstStyle/>
          <a:p>
            <a:pPr algn="ctr"/>
            <a:r>
              <a:rPr lang="en-US" sz="4000" b="1" dirty="0">
                <a:solidFill>
                  <a:srgbClr val="104B7D"/>
                </a:solidFill>
                <a:latin typeface="Arial"/>
                <a:cs typeface="Arial"/>
              </a:rPr>
              <a:t>What Our Clients Say</a:t>
            </a:r>
            <a:endParaRPr lang="en-US"/>
          </a:p>
        </p:txBody>
      </p:sp>
    </p:spTree>
    <p:extLst>
      <p:ext uri="{BB962C8B-B14F-4D97-AF65-F5344CB8AC3E}">
        <p14:creationId xmlns:p14="http://schemas.microsoft.com/office/powerpoint/2010/main" val="226480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B7403-2E8E-4A83-B61A-3AD3F8C6F67B}"/>
              </a:ext>
            </a:extLst>
          </p:cNvPr>
          <p:cNvSpPr>
            <a:spLocks noGrp="1"/>
          </p:cNvSpPr>
          <p:nvPr>
            <p:ph type="title"/>
          </p:nvPr>
        </p:nvSpPr>
        <p:spPr>
          <a:xfrm>
            <a:off x="1676400" y="1"/>
            <a:ext cx="10120889" cy="1123949"/>
          </a:xfrm>
        </p:spPr>
        <p:txBody>
          <a:bodyPr anchor="ctr">
            <a:normAutofit/>
          </a:bodyPr>
          <a:lstStyle/>
          <a:p>
            <a:r>
              <a:rPr lang="en-US" b="1"/>
              <a:t>What’s Next?</a:t>
            </a:r>
          </a:p>
        </p:txBody>
      </p:sp>
      <p:sp>
        <p:nvSpPr>
          <p:cNvPr id="3" name="Content Placeholder 2">
            <a:extLst>
              <a:ext uri="{FF2B5EF4-FFF2-40B4-BE49-F238E27FC236}">
                <a16:creationId xmlns:a16="http://schemas.microsoft.com/office/drawing/2014/main" id="{F1D233B0-F2D4-42CE-AB10-BE3873004B4F}"/>
              </a:ext>
            </a:extLst>
          </p:cNvPr>
          <p:cNvSpPr>
            <a:spLocks noGrp="1"/>
          </p:cNvSpPr>
          <p:nvPr>
            <p:ph sz="half" idx="1"/>
          </p:nvPr>
        </p:nvSpPr>
        <p:spPr>
          <a:xfrm>
            <a:off x="1526308" y="1258187"/>
            <a:ext cx="5089408" cy="4351338"/>
          </a:xfrm>
        </p:spPr>
        <p:txBody>
          <a:bodyPr lIns="91440" tIns="45720" rIns="91440" bIns="45720" anchor="t">
            <a:noAutofit/>
          </a:bodyPr>
          <a:lstStyle/>
          <a:p>
            <a:r>
              <a:rPr lang="en-US" sz="2400" b="1" dirty="0">
                <a:latin typeface="Avenir Book"/>
              </a:rPr>
              <a:t>You will receive a follow up email this week</a:t>
            </a:r>
          </a:p>
          <a:p>
            <a:pPr lvl="1"/>
            <a:r>
              <a:rPr lang="en-US" dirty="0">
                <a:latin typeface="Avenir Book"/>
              </a:rPr>
              <a:t>It will have a link to a survey</a:t>
            </a:r>
          </a:p>
          <a:p>
            <a:pPr lvl="2"/>
            <a:r>
              <a:rPr lang="en-US" sz="2400" dirty="0">
                <a:latin typeface="Avenir Book"/>
              </a:rPr>
              <a:t>Contact information</a:t>
            </a:r>
          </a:p>
          <a:p>
            <a:pPr lvl="2"/>
            <a:r>
              <a:rPr lang="en-US" sz="2400" dirty="0">
                <a:latin typeface="Avenir Book"/>
              </a:rPr>
              <a:t>Area of law you are interested in</a:t>
            </a:r>
          </a:p>
          <a:p>
            <a:pPr lvl="1"/>
            <a:r>
              <a:rPr lang="en-US" dirty="0">
                <a:latin typeface="Avenir Book"/>
              </a:rPr>
              <a:t>If you are interested in:</a:t>
            </a:r>
          </a:p>
          <a:p>
            <a:pPr lvl="2"/>
            <a:r>
              <a:rPr lang="en-US" sz="2400" dirty="0">
                <a:latin typeface="Avenir Book"/>
              </a:rPr>
              <a:t>Taking a case</a:t>
            </a:r>
          </a:p>
          <a:p>
            <a:pPr lvl="2"/>
            <a:r>
              <a:rPr lang="en-US" sz="2400" dirty="0">
                <a:latin typeface="Avenir Book"/>
              </a:rPr>
              <a:t>Volunteering at a clinic</a:t>
            </a:r>
          </a:p>
          <a:p>
            <a:pPr lvl="2"/>
            <a:r>
              <a:rPr lang="en-US" sz="2400" dirty="0">
                <a:latin typeface="Avenir Book"/>
              </a:rPr>
              <a:t>Providing advice</a:t>
            </a:r>
          </a:p>
          <a:p>
            <a:r>
              <a:rPr lang="en-US" sz="2400" dirty="0">
                <a:latin typeface="Avenir Book"/>
              </a:rPr>
              <a:t>Questions? Contact Emelia Andres Pro Bono Manager eandres@vlpnet.org</a:t>
            </a:r>
          </a:p>
          <a:p>
            <a:endParaRPr lang="en-US" sz="2200" dirty="0"/>
          </a:p>
          <a:p>
            <a:endParaRPr lang="en-US" sz="2200"/>
          </a:p>
        </p:txBody>
      </p:sp>
      <p:pic>
        <p:nvPicPr>
          <p:cNvPr id="6" name="Picture 6">
            <a:extLst>
              <a:ext uri="{FF2B5EF4-FFF2-40B4-BE49-F238E27FC236}">
                <a16:creationId xmlns:a16="http://schemas.microsoft.com/office/drawing/2014/main" id="{A91FCCF0-5DD8-47F0-91F0-42AB6D8FF9F4}"/>
              </a:ext>
            </a:extLst>
          </p:cNvPr>
          <p:cNvPicPr>
            <a:picLocks noChangeAspect="1"/>
          </p:cNvPicPr>
          <p:nvPr/>
        </p:nvPicPr>
        <p:blipFill>
          <a:blip r:embed="rId2"/>
          <a:stretch>
            <a:fillRect/>
          </a:stretch>
        </p:blipFill>
        <p:spPr>
          <a:xfrm>
            <a:off x="7229964" y="1467716"/>
            <a:ext cx="4068501" cy="4351338"/>
          </a:xfrm>
          <a:prstGeom prst="rect">
            <a:avLst/>
          </a:prstGeom>
          <a:noFill/>
        </p:spPr>
      </p:pic>
      <p:sp>
        <p:nvSpPr>
          <p:cNvPr id="4" name="Slide Number Placeholder 3" hidden="1">
            <a:extLst>
              <a:ext uri="{FF2B5EF4-FFF2-40B4-BE49-F238E27FC236}">
                <a16:creationId xmlns:a16="http://schemas.microsoft.com/office/drawing/2014/main" id="{96CCB423-CF23-4006-AFB6-881C60F22A5F}"/>
              </a:ext>
            </a:extLst>
          </p:cNvPr>
          <p:cNvSpPr>
            <a:spLocks noGrp="1"/>
          </p:cNvSpPr>
          <p:nvPr>
            <p:ph type="sldNum" sz="quarter" idx="12"/>
          </p:nvPr>
        </p:nvSpPr>
        <p:spPr/>
        <p:txBody>
          <a:bodyPr/>
          <a:lstStyle/>
          <a:p>
            <a:pPr>
              <a:spcAft>
                <a:spcPts val="600"/>
              </a:spcAft>
            </a:pPr>
            <a:fld id="{19B51A1E-902D-48AF-9020-955120F399B6}" type="slidenum">
              <a:rPr lang="en-ZA" smtClean="0"/>
              <a:pPr>
                <a:spcAft>
                  <a:spcPts val="600"/>
                </a:spcAft>
              </a:pPr>
              <a:t>35</a:t>
            </a:fld>
            <a:endParaRPr lang="en-ZA"/>
          </a:p>
        </p:txBody>
      </p:sp>
    </p:spTree>
    <p:extLst>
      <p:ext uri="{BB962C8B-B14F-4D97-AF65-F5344CB8AC3E}">
        <p14:creationId xmlns:p14="http://schemas.microsoft.com/office/powerpoint/2010/main" val="2182706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5C61F-C8F1-4977-8E1F-F16C0D9EA88C}"/>
              </a:ext>
            </a:extLst>
          </p:cNvPr>
          <p:cNvSpPr>
            <a:spLocks noGrp="1"/>
          </p:cNvSpPr>
          <p:nvPr>
            <p:ph idx="1"/>
          </p:nvPr>
        </p:nvSpPr>
        <p:spPr>
          <a:xfrm>
            <a:off x="1489533" y="2554434"/>
            <a:ext cx="8889001" cy="3427331"/>
          </a:xfrm>
        </p:spPr>
        <p:txBody>
          <a:bodyPr lIns="91440" tIns="45720" rIns="91440" bIns="45720" anchor="t"/>
          <a:lstStyle/>
          <a:p>
            <a:endParaRPr lang="en-ZA" dirty="0">
              <a:latin typeface="Arial"/>
              <a:cs typeface="Arial"/>
            </a:endParaRPr>
          </a:p>
          <a:p>
            <a:pPr marL="0" indent="0">
              <a:buNone/>
            </a:pPr>
            <a:endParaRPr lang="en-ZA" sz="2800">
              <a:latin typeface="Arial" panose="020B0604020202020204" pitchFamily="34" charset="0"/>
              <a:cs typeface="Arial" panose="020B0604020202020204" pitchFamily="34" charset="0"/>
            </a:endParaRPr>
          </a:p>
          <a:p>
            <a:endParaRPr lang="en-ZA" dirty="0">
              <a:latin typeface="Arial"/>
              <a:cs typeface="Arial"/>
            </a:endParaRPr>
          </a:p>
          <a:p>
            <a:endParaRPr lang="en-ZA" sz="280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5"/>
          </p:nvPr>
        </p:nvSpPr>
        <p:spPr/>
        <p:txBody>
          <a:bodyPr/>
          <a:lstStyle/>
          <a:p>
            <a:fld id="{19B51A1E-902D-48AF-9020-955120F399B6}" type="slidenum">
              <a:rPr lang="en-ZA" smtClean="0"/>
              <a:pPr/>
              <a:t>36</a:t>
            </a:fld>
            <a:endParaRPr lang="en-ZA"/>
          </a:p>
        </p:txBody>
      </p:sp>
      <p:sp>
        <p:nvSpPr>
          <p:cNvPr id="9" name="Rectangle 8">
            <a:extLst>
              <a:ext uri="{FF2B5EF4-FFF2-40B4-BE49-F238E27FC236}">
                <a16:creationId xmlns:a16="http://schemas.microsoft.com/office/drawing/2014/main" id="{7BE6BD56-41A5-4590-9479-99918318CE02}"/>
              </a:ext>
            </a:extLst>
          </p:cNvPr>
          <p:cNvSpPr/>
          <p:nvPr/>
        </p:nvSpPr>
        <p:spPr>
          <a:xfrm>
            <a:off x="7504" y="1250487"/>
            <a:ext cx="12192000" cy="4849906"/>
          </a:xfrm>
          <a:prstGeom prst="rect">
            <a:avLst/>
          </a:prstGeom>
          <a:solidFill>
            <a:srgbClr val="F28D1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Picture 6" descr="Background pattern&#10;&#10;Description automatically generated">
            <a:extLst>
              <a:ext uri="{FF2B5EF4-FFF2-40B4-BE49-F238E27FC236}">
                <a16:creationId xmlns:a16="http://schemas.microsoft.com/office/drawing/2014/main" id="{018D21B8-3CB5-48D7-AFBA-A7271D7DA822}"/>
              </a:ext>
            </a:extLst>
          </p:cNvPr>
          <p:cNvPicPr>
            <a:picLocks noChangeAspect="1"/>
          </p:cNvPicPr>
          <p:nvPr/>
        </p:nvPicPr>
        <p:blipFill>
          <a:blip r:embed="rId2"/>
          <a:stretch>
            <a:fillRect/>
          </a:stretch>
        </p:blipFill>
        <p:spPr>
          <a:xfrm>
            <a:off x="114300" y="1427884"/>
            <a:ext cx="3924300" cy="4497532"/>
          </a:xfrm>
          <a:prstGeom prst="rect">
            <a:avLst/>
          </a:prstGeom>
        </p:spPr>
      </p:pic>
      <p:sp>
        <p:nvSpPr>
          <p:cNvPr id="7" name="TextBox 6">
            <a:extLst>
              <a:ext uri="{FF2B5EF4-FFF2-40B4-BE49-F238E27FC236}">
                <a16:creationId xmlns:a16="http://schemas.microsoft.com/office/drawing/2014/main" id="{0E5A9F58-ED71-46C4-BB64-9FFDD92A383A}"/>
              </a:ext>
            </a:extLst>
          </p:cNvPr>
          <p:cNvSpPr txBox="1"/>
          <p:nvPr/>
        </p:nvSpPr>
        <p:spPr>
          <a:xfrm>
            <a:off x="4913746" y="2823441"/>
            <a:ext cx="671512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dirty="0">
                <a:solidFill>
                  <a:schemeClr val="bg1"/>
                </a:solidFill>
                <a:latin typeface="Arial"/>
                <a:cs typeface="Calibri"/>
              </a:rPr>
              <a:t>Questions?</a:t>
            </a:r>
          </a:p>
        </p:txBody>
      </p:sp>
    </p:spTree>
    <p:extLst>
      <p:ext uri="{BB962C8B-B14F-4D97-AF65-F5344CB8AC3E}">
        <p14:creationId xmlns:p14="http://schemas.microsoft.com/office/powerpoint/2010/main" val="2124410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rrow: Pentagon 23">
            <a:extLst>
              <a:ext uri="{FF2B5EF4-FFF2-40B4-BE49-F238E27FC236}">
                <a16:creationId xmlns:a16="http://schemas.microsoft.com/office/drawing/2014/main" id="{5C7A0ACB-F2AC-46BF-AFBD-C6292DE9E7D7}"/>
              </a:ext>
            </a:extLst>
          </p:cNvPr>
          <p:cNvSpPr/>
          <p:nvPr/>
        </p:nvSpPr>
        <p:spPr>
          <a:xfrm>
            <a:off x="1170432" y="274753"/>
            <a:ext cx="9473184" cy="673532"/>
          </a:xfrm>
          <a:prstGeom prst="homePlat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04B7D"/>
              </a:solidFill>
            </a:endParaRPr>
          </a:p>
        </p:txBody>
      </p:sp>
      <p:pic>
        <p:nvPicPr>
          <p:cNvPr id="20" name="Picture Placeholder 19">
            <a:extLst>
              <a:ext uri="{FF2B5EF4-FFF2-40B4-BE49-F238E27FC236}">
                <a16:creationId xmlns:a16="http://schemas.microsoft.com/office/drawing/2014/main" id="{5F0786C4-7841-445F-B4B8-4F39EC69C126}"/>
              </a:ext>
            </a:extLst>
          </p:cNvPr>
          <p:cNvPicPr>
            <a:picLocks noGrp="1" noChangeAspect="1"/>
          </p:cNvPicPr>
          <p:nvPr>
            <p:ph type="pic" sz="quarter" idx="14"/>
          </p:nvPr>
        </p:nvPicPr>
        <p:blipFill>
          <a:blip r:embed="rId2"/>
          <a:srcRect l="12285" r="12285"/>
          <a:stretch>
            <a:fillRect/>
          </a:stretch>
        </p:blipFill>
        <p:spPr/>
      </p:pic>
      <p:sp>
        <p:nvSpPr>
          <p:cNvPr id="3" name="Title 2">
            <a:extLst>
              <a:ext uri="{FF2B5EF4-FFF2-40B4-BE49-F238E27FC236}">
                <a16:creationId xmlns:a16="http://schemas.microsoft.com/office/drawing/2014/main" id="{200B3D2B-613A-41BE-987D-E6A1324B456D}"/>
              </a:ext>
            </a:extLst>
          </p:cNvPr>
          <p:cNvSpPr>
            <a:spLocks noGrp="1"/>
          </p:cNvSpPr>
          <p:nvPr>
            <p:ph type="title"/>
          </p:nvPr>
        </p:nvSpPr>
        <p:spPr>
          <a:xfrm>
            <a:off x="2578978" y="395519"/>
            <a:ext cx="6650043" cy="432000"/>
          </a:xfrm>
        </p:spPr>
        <p:txBody>
          <a:bodyPr>
            <a:normAutofit fontScale="90000"/>
          </a:bodyPr>
          <a:lstStyle/>
          <a:p>
            <a:pPr algn="ctr"/>
            <a:r>
              <a:rPr lang="en-ZA" sz="4800" dirty="0">
                <a:solidFill>
                  <a:srgbClr val="104B7D"/>
                </a:solidFill>
                <a:latin typeface="Arial"/>
                <a:cs typeface="Arial"/>
              </a:rPr>
              <a:t>Giving Justice a Voice</a:t>
            </a:r>
          </a:p>
        </p:txBody>
      </p:sp>
      <p:sp>
        <p:nvSpPr>
          <p:cNvPr id="4" name="Subtitle 3">
            <a:extLst>
              <a:ext uri="{FF2B5EF4-FFF2-40B4-BE49-F238E27FC236}">
                <a16:creationId xmlns:a16="http://schemas.microsoft.com/office/drawing/2014/main" id="{4772945D-CA91-4CFE-8EB7-941C7618C994}"/>
              </a:ext>
            </a:extLst>
          </p:cNvPr>
          <p:cNvSpPr>
            <a:spLocks noGrp="1"/>
          </p:cNvSpPr>
          <p:nvPr>
            <p:ph sz="half" idx="1"/>
          </p:nvPr>
        </p:nvSpPr>
        <p:spPr>
          <a:xfrm>
            <a:off x="1487817" y="1227818"/>
            <a:ext cx="4929681" cy="5108327"/>
          </a:xfrm>
        </p:spPr>
        <p:txBody>
          <a:bodyPr/>
          <a:lstStyle/>
          <a:p>
            <a:r>
              <a:rPr lang="en-ZA" sz="3600">
                <a:latin typeface="Arial" panose="020B0604020202020204" pitchFamily="34" charset="0"/>
                <a:cs typeface="Arial" panose="020B0604020202020204" pitchFamily="34" charset="0"/>
              </a:rPr>
              <a:t>Small staff</a:t>
            </a:r>
          </a:p>
          <a:p>
            <a:r>
              <a:rPr lang="en-ZA" sz="3600">
                <a:latin typeface="Arial" panose="020B0604020202020204" pitchFamily="34" charset="0"/>
                <a:cs typeface="Arial" panose="020B0604020202020204" pitchFamily="34" charset="0"/>
              </a:rPr>
              <a:t>Civil cases</a:t>
            </a:r>
          </a:p>
          <a:p>
            <a:r>
              <a:rPr lang="en-ZA" sz="3600">
                <a:latin typeface="Arial" panose="020B0604020202020204" pitchFamily="34" charset="0"/>
                <a:cs typeface="Arial" panose="020B0604020202020204" pitchFamily="34" charset="0"/>
              </a:rPr>
              <a:t>Focus on recruiting, training, and mentoring the private bar</a:t>
            </a:r>
          </a:p>
          <a:p>
            <a:r>
              <a:rPr lang="en-ZA" sz="3600">
                <a:latin typeface="Arial" panose="020B0604020202020204" pitchFamily="34" charset="0"/>
                <a:cs typeface="Arial" panose="020B0604020202020204" pitchFamily="34" charset="0"/>
              </a:rPr>
              <a:t>Mentorship, support, and guidance</a:t>
            </a:r>
          </a:p>
        </p:txBody>
      </p:sp>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33"/>
          </p:nvPr>
        </p:nvSpPr>
        <p:spPr/>
        <p:txBody>
          <a:bodyPr/>
          <a:lstStyle/>
          <a:p>
            <a:fld id="{19B51A1E-902D-48AF-9020-955120F399B6}" type="slidenum">
              <a:rPr lang="en-ZA" smtClean="0"/>
              <a:pPr/>
              <a:t>4</a:t>
            </a:fld>
            <a:endParaRPr lang="en-ZA"/>
          </a:p>
        </p:txBody>
      </p:sp>
      <p:pic>
        <p:nvPicPr>
          <p:cNvPr id="18" name="Picture Placeholder 17">
            <a:extLst>
              <a:ext uri="{FF2B5EF4-FFF2-40B4-BE49-F238E27FC236}">
                <a16:creationId xmlns:a16="http://schemas.microsoft.com/office/drawing/2014/main" id="{8217EEBC-B535-4BDB-8696-3E7C58B67B7B}"/>
              </a:ext>
            </a:extLst>
          </p:cNvPr>
          <p:cNvPicPr>
            <a:picLocks noGrp="1" noChangeAspect="1"/>
          </p:cNvPicPr>
          <p:nvPr>
            <p:ph type="pic" sz="quarter" idx="34"/>
          </p:nvPr>
        </p:nvPicPr>
        <p:blipFill>
          <a:blip r:embed="rId3"/>
          <a:srcRect t="20480" b="20480"/>
          <a:stretch>
            <a:fillRect/>
          </a:stretch>
        </p:blipFill>
        <p:spPr/>
      </p:pic>
      <p:pic>
        <p:nvPicPr>
          <p:cNvPr id="22" name="Picture Placeholder 21">
            <a:extLst>
              <a:ext uri="{FF2B5EF4-FFF2-40B4-BE49-F238E27FC236}">
                <a16:creationId xmlns:a16="http://schemas.microsoft.com/office/drawing/2014/main" id="{061F2685-08E8-46C1-A069-FCF9F95D024E}"/>
              </a:ext>
            </a:extLst>
          </p:cNvPr>
          <p:cNvPicPr>
            <a:picLocks noGrp="1" noChangeAspect="1"/>
          </p:cNvPicPr>
          <p:nvPr>
            <p:ph type="pic" sz="quarter" idx="35"/>
          </p:nvPr>
        </p:nvPicPr>
        <p:blipFill>
          <a:blip r:embed="rId4"/>
          <a:srcRect l="12408" r="12408"/>
          <a:stretch>
            <a:fillRect/>
          </a:stretch>
        </p:blipFill>
        <p:spPr/>
      </p:pic>
    </p:spTree>
    <p:extLst>
      <p:ext uri="{BB962C8B-B14F-4D97-AF65-F5344CB8AC3E}">
        <p14:creationId xmlns:p14="http://schemas.microsoft.com/office/powerpoint/2010/main" val="2117695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2768336" y="377367"/>
            <a:ext cx="6655323" cy="432000"/>
          </a:xfrm>
          <a:ln>
            <a:noFill/>
          </a:ln>
        </p:spPr>
        <p:txBody>
          <a:bodyPr>
            <a:noAutofit/>
          </a:bodyPr>
          <a:lstStyle/>
          <a:p>
            <a:pPr algn="ctr"/>
            <a:r>
              <a:rPr lang="en-ZA" sz="4400" b="1">
                <a:ln w="0"/>
                <a:solidFill>
                  <a:srgbClr val="104B7D"/>
                </a:solidFill>
                <a:latin typeface="Arial" panose="020B0604020202020204" pitchFamily="34" charset="0"/>
                <a:cs typeface="Arial" panose="020B0604020202020204" pitchFamily="34" charset="0"/>
              </a:rPr>
              <a:t>Who We Serve</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426242" y="1224795"/>
            <a:ext cx="11339513" cy="360000"/>
          </a:xfrm>
        </p:spPr>
        <p:txBody>
          <a:bodyPr>
            <a:noAutofit/>
          </a:bodyPr>
          <a:lstStyle/>
          <a:p>
            <a:pPr algn="ctr"/>
            <a:r>
              <a:rPr lang="en-ZA" sz="3600">
                <a:latin typeface="Arial" panose="020B0604020202020204" pitchFamily="34" charset="0"/>
                <a:cs typeface="Arial" panose="020B0604020202020204" pitchFamily="34" charset="0"/>
              </a:rPr>
              <a:t>All VLP clients must meet 3 criteria:</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idx="1"/>
          </p:nvPr>
        </p:nvSpPr>
        <p:spPr>
          <a:xfrm>
            <a:off x="1489533" y="2554434"/>
            <a:ext cx="8889001" cy="3427331"/>
          </a:xfrm>
        </p:spPr>
        <p:txBody>
          <a:bodyPr/>
          <a:lstStyle/>
          <a:p>
            <a:r>
              <a:rPr lang="en-ZA" sz="2800">
                <a:latin typeface="Arial" panose="020B0604020202020204" pitchFamily="34" charset="0"/>
                <a:cs typeface="Arial" panose="020B0604020202020204" pitchFamily="34" charset="0"/>
              </a:rPr>
              <a:t>Low Income</a:t>
            </a:r>
          </a:p>
          <a:p>
            <a:pPr lvl="1"/>
            <a:r>
              <a:rPr lang="en-ZA" sz="2600">
                <a:latin typeface="Arial" panose="020B0604020202020204" pitchFamily="34" charset="0"/>
                <a:cs typeface="Arial" panose="020B0604020202020204" pitchFamily="34" charset="0"/>
              </a:rPr>
              <a:t>Based on income and assets</a:t>
            </a:r>
          </a:p>
          <a:p>
            <a:pPr marL="0" indent="0">
              <a:buNone/>
            </a:pPr>
            <a:endParaRPr lang="en-ZA" sz="2800">
              <a:latin typeface="Arial" panose="020B0604020202020204" pitchFamily="34" charset="0"/>
              <a:cs typeface="Arial" panose="020B0604020202020204" pitchFamily="34" charset="0"/>
            </a:endParaRPr>
          </a:p>
          <a:p>
            <a:r>
              <a:rPr lang="en-ZA" sz="2800">
                <a:latin typeface="Arial" panose="020B0604020202020204" pitchFamily="34" charset="0"/>
                <a:cs typeface="Arial" panose="020B0604020202020204" pitchFamily="34" charset="0"/>
              </a:rPr>
              <a:t>Screened for eligibility</a:t>
            </a:r>
            <a:endParaRPr lang="en-ZA" sz="2600">
              <a:latin typeface="Arial" panose="020B0604020202020204" pitchFamily="34" charset="0"/>
              <a:cs typeface="Arial" panose="020B0604020202020204" pitchFamily="34" charset="0"/>
            </a:endParaRPr>
          </a:p>
          <a:p>
            <a:endParaRPr lang="en-ZA" sz="2800">
              <a:latin typeface="Arial" panose="020B0604020202020204" pitchFamily="34" charset="0"/>
              <a:cs typeface="Arial" panose="020B0604020202020204" pitchFamily="34" charset="0"/>
            </a:endParaRPr>
          </a:p>
          <a:p>
            <a:r>
              <a:rPr lang="en-ZA" sz="2800">
                <a:latin typeface="Arial" panose="020B0604020202020204" pitchFamily="34" charset="0"/>
                <a:cs typeface="Arial" panose="020B0604020202020204" pitchFamily="34" charset="0"/>
              </a:rPr>
              <a:t>Meet VLP’s case priorities</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5"/>
          </p:nvPr>
        </p:nvSpPr>
        <p:spPr/>
        <p:txBody>
          <a:bodyPr/>
          <a:lstStyle/>
          <a:p>
            <a:fld id="{19B51A1E-902D-48AF-9020-955120F399B6}" type="slidenum">
              <a:rPr lang="en-ZA" smtClean="0"/>
              <a:pPr/>
              <a:t>5</a:t>
            </a:fld>
            <a:endParaRPr lang="en-ZA"/>
          </a:p>
        </p:txBody>
      </p:sp>
      <p:pic>
        <p:nvPicPr>
          <p:cNvPr id="12" name="Graphic 11" descr="Coins">
            <a:extLst>
              <a:ext uri="{FF2B5EF4-FFF2-40B4-BE49-F238E27FC236}">
                <a16:creationId xmlns:a16="http://schemas.microsoft.com/office/drawing/2014/main" id="{EC1D24A5-31FB-4D5B-9330-BC97E82DA6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59299" y="2415651"/>
            <a:ext cx="729500" cy="729500"/>
          </a:xfrm>
          <a:prstGeom prst="rect">
            <a:avLst/>
          </a:prstGeom>
        </p:spPr>
      </p:pic>
      <p:pic>
        <p:nvPicPr>
          <p:cNvPr id="14" name="Graphic 13" descr="Thumbs Up Sign">
            <a:extLst>
              <a:ext uri="{FF2B5EF4-FFF2-40B4-BE49-F238E27FC236}">
                <a16:creationId xmlns:a16="http://schemas.microsoft.com/office/drawing/2014/main" id="{BB9970D7-31D3-43A2-B639-E50BCB3004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5999" y="4824062"/>
            <a:ext cx="742535" cy="742535"/>
          </a:xfrm>
          <a:prstGeom prst="rect">
            <a:avLst/>
          </a:prstGeom>
        </p:spPr>
      </p:pic>
      <p:pic>
        <p:nvPicPr>
          <p:cNvPr id="17" name="Graphic 16" descr="Checklist">
            <a:extLst>
              <a:ext uri="{FF2B5EF4-FFF2-40B4-BE49-F238E27FC236}">
                <a16:creationId xmlns:a16="http://schemas.microsoft.com/office/drawing/2014/main" id="{2026793E-E973-45FD-A190-F080BCD93F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77612" y="3791970"/>
            <a:ext cx="818387" cy="818387"/>
          </a:xfrm>
          <a:prstGeom prst="rect">
            <a:avLst/>
          </a:prstGeom>
        </p:spPr>
      </p:pic>
    </p:spTree>
    <p:extLst>
      <p:ext uri="{BB962C8B-B14F-4D97-AF65-F5344CB8AC3E}">
        <p14:creationId xmlns:p14="http://schemas.microsoft.com/office/powerpoint/2010/main" val="1329746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083B-CC27-4F1C-AD03-E3DBEC1C9E78}"/>
              </a:ext>
            </a:extLst>
          </p:cNvPr>
          <p:cNvSpPr>
            <a:spLocks noGrp="1"/>
          </p:cNvSpPr>
          <p:nvPr>
            <p:ph type="title"/>
          </p:nvPr>
        </p:nvSpPr>
        <p:spPr>
          <a:xfrm>
            <a:off x="618691" y="364292"/>
            <a:ext cx="11328000" cy="432000"/>
          </a:xfrm>
        </p:spPr>
        <p:txBody>
          <a:bodyPr>
            <a:noAutofit/>
          </a:bodyPr>
          <a:lstStyle/>
          <a:p>
            <a:pPr algn="ctr"/>
            <a:r>
              <a:rPr lang="en-ZA" sz="4400" b="1">
                <a:latin typeface="Arial" panose="020B0604020202020204" pitchFamily="34" charset="0"/>
                <a:cs typeface="Arial" panose="020B0604020202020204" pitchFamily="34" charset="0"/>
              </a:rPr>
              <a:t>VLP Legal Units</a:t>
            </a:r>
          </a:p>
        </p:txBody>
      </p:sp>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12"/>
          </p:nvPr>
        </p:nvSpPr>
        <p:spPr/>
        <p:txBody>
          <a:bodyPr/>
          <a:lstStyle/>
          <a:p>
            <a:fld id="{19B51A1E-902D-48AF-9020-955120F399B6}" type="slidenum">
              <a:rPr lang="en-ZA" smtClean="0"/>
              <a:pPr/>
              <a:t>6</a:t>
            </a:fld>
            <a:endParaRPr lang="en-ZA"/>
          </a:p>
        </p:txBody>
      </p:sp>
      <p:sp>
        <p:nvSpPr>
          <p:cNvPr id="3" name="Text Placeholder 2">
            <a:extLst>
              <a:ext uri="{FF2B5EF4-FFF2-40B4-BE49-F238E27FC236}">
                <a16:creationId xmlns:a16="http://schemas.microsoft.com/office/drawing/2014/main" id="{97C06D93-65F2-4552-88CF-83318CBE2CFC}"/>
              </a:ext>
            </a:extLst>
          </p:cNvPr>
          <p:cNvSpPr>
            <a:spLocks noGrp="1"/>
          </p:cNvSpPr>
          <p:nvPr>
            <p:ph type="body" sz="quarter" idx="4294967295"/>
          </p:nvPr>
        </p:nvSpPr>
        <p:spPr>
          <a:xfrm>
            <a:off x="1439693" y="1166810"/>
            <a:ext cx="10506997" cy="5268913"/>
          </a:xfrm>
          <a:prstGeom prst="rect">
            <a:avLst/>
          </a:prstGeom>
        </p:spPr>
        <p:txBody>
          <a:bodyPr lIns="91440" tIns="45720" rIns="91440" bIns="45720" anchor="t"/>
          <a:lstStyle/>
          <a:p>
            <a:pPr>
              <a:spcAft>
                <a:spcPts val="500"/>
              </a:spcAft>
            </a:pPr>
            <a:r>
              <a:rPr lang="en-US" altLang="en-US" b="1" dirty="0">
                <a:solidFill>
                  <a:schemeClr val="tx2"/>
                </a:solidFill>
                <a:latin typeface="Arial"/>
                <a:cs typeface="Arial"/>
              </a:rPr>
              <a:t>Housing</a:t>
            </a:r>
            <a:r>
              <a:rPr lang="en-US" altLang="en-US" dirty="0">
                <a:solidFill>
                  <a:schemeClr val="tx2"/>
                </a:solidFill>
                <a:latin typeface="Arial"/>
                <a:cs typeface="Arial"/>
              </a:rPr>
              <a:t>: tenant/landlord including: eviction, affirmative conditions, home ownership preservation, post-foreclosure eviction</a:t>
            </a:r>
          </a:p>
          <a:p>
            <a:pPr>
              <a:spcAft>
                <a:spcPts val="500"/>
              </a:spcAft>
            </a:pPr>
            <a:r>
              <a:rPr lang="en-US" altLang="en-US" b="1" dirty="0">
                <a:solidFill>
                  <a:schemeClr val="tx2"/>
                </a:solidFill>
                <a:latin typeface="Arial"/>
                <a:cs typeface="Arial"/>
              </a:rPr>
              <a:t>Family</a:t>
            </a:r>
            <a:r>
              <a:rPr lang="en-US" altLang="en-US" dirty="0">
                <a:solidFill>
                  <a:schemeClr val="tx2"/>
                </a:solidFill>
                <a:latin typeface="Arial"/>
                <a:cs typeface="Arial"/>
              </a:rPr>
              <a:t>: divorce, paternity, child support, custody, abuse prevention orders</a:t>
            </a:r>
          </a:p>
          <a:p>
            <a:pPr>
              <a:spcAft>
                <a:spcPts val="500"/>
              </a:spcAft>
            </a:pPr>
            <a:r>
              <a:rPr lang="en-US" altLang="en-US" b="1" dirty="0">
                <a:solidFill>
                  <a:schemeClr val="tx2"/>
                </a:solidFill>
                <a:latin typeface="Arial"/>
                <a:cs typeface="Arial"/>
              </a:rPr>
              <a:t>Probate</a:t>
            </a:r>
            <a:r>
              <a:rPr lang="en-US" altLang="en-US" dirty="0">
                <a:solidFill>
                  <a:schemeClr val="tx2"/>
                </a:solidFill>
                <a:latin typeface="Arial"/>
                <a:cs typeface="Arial"/>
              </a:rPr>
              <a:t>: guardianship, wills, health care proxies, powers of attorney.</a:t>
            </a:r>
          </a:p>
          <a:p>
            <a:pPr>
              <a:spcAft>
                <a:spcPts val="500"/>
              </a:spcAft>
            </a:pPr>
            <a:r>
              <a:rPr lang="en-US" altLang="en-US" b="1">
                <a:solidFill>
                  <a:schemeClr val="tx2"/>
                </a:solidFill>
                <a:latin typeface="Arial"/>
                <a:cs typeface="Arial"/>
              </a:rPr>
              <a:t>Consumer</a:t>
            </a:r>
            <a:r>
              <a:rPr lang="en-US" altLang="en-US">
                <a:solidFill>
                  <a:schemeClr val="tx2"/>
                </a:solidFill>
                <a:latin typeface="Arial"/>
                <a:cs typeface="Arial"/>
              </a:rPr>
              <a:t>: debt collection defense; affirmative debt collection claims; credit reporting issues</a:t>
            </a:r>
            <a:endParaRPr lang="en-US" altLang="en-US" dirty="0">
              <a:solidFill>
                <a:schemeClr val="tx2"/>
              </a:solidFill>
              <a:latin typeface="Arial"/>
              <a:cs typeface="Arial"/>
            </a:endParaRPr>
          </a:p>
          <a:p>
            <a:pPr>
              <a:spcAft>
                <a:spcPts val="500"/>
              </a:spcAft>
            </a:pPr>
            <a:r>
              <a:rPr lang="en-US" altLang="en-US" b="1" dirty="0">
                <a:solidFill>
                  <a:schemeClr val="tx2"/>
                </a:solidFill>
                <a:latin typeface="Arial"/>
                <a:cs typeface="Arial"/>
              </a:rPr>
              <a:t>Bankruptcy:</a:t>
            </a:r>
            <a:r>
              <a:rPr lang="en-US" altLang="en-US" dirty="0">
                <a:solidFill>
                  <a:schemeClr val="tx2"/>
                </a:solidFill>
                <a:latin typeface="Arial"/>
                <a:cs typeface="Arial"/>
              </a:rPr>
              <a:t> Chapter 7 bankruptcies</a:t>
            </a:r>
          </a:p>
          <a:p>
            <a:pPr>
              <a:spcAft>
                <a:spcPts val="500"/>
              </a:spcAft>
            </a:pPr>
            <a:r>
              <a:rPr lang="en-US" altLang="en-US" b="1" dirty="0">
                <a:solidFill>
                  <a:schemeClr val="tx2"/>
                </a:solidFill>
                <a:latin typeface="Arial"/>
                <a:cs typeface="Arial"/>
              </a:rPr>
              <a:t>Employment</a:t>
            </a:r>
            <a:r>
              <a:rPr lang="en-US" altLang="en-US" dirty="0">
                <a:solidFill>
                  <a:schemeClr val="tx2"/>
                </a:solidFill>
                <a:latin typeface="Arial"/>
                <a:cs typeface="Arial"/>
              </a:rPr>
              <a:t>: unemployment, wage &amp; hour</a:t>
            </a:r>
            <a:endParaRPr lang="en-ZA" sz="2400">
              <a:solidFill>
                <a:schemeClr val="tx2"/>
              </a:solidFill>
              <a:latin typeface="Avenir Book"/>
              <a:cs typeface="Arial"/>
            </a:endParaRPr>
          </a:p>
        </p:txBody>
      </p:sp>
    </p:spTree>
    <p:extLst>
      <p:ext uri="{BB962C8B-B14F-4D97-AF65-F5344CB8AC3E}">
        <p14:creationId xmlns:p14="http://schemas.microsoft.com/office/powerpoint/2010/main" val="3640701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FB4D5-DA14-4F29-9320-2DE0A6B571B9}"/>
              </a:ext>
            </a:extLst>
          </p:cNvPr>
          <p:cNvSpPr>
            <a:spLocks noGrp="1"/>
          </p:cNvSpPr>
          <p:nvPr>
            <p:ph type="title"/>
          </p:nvPr>
        </p:nvSpPr>
        <p:spPr>
          <a:xfrm>
            <a:off x="325249" y="380663"/>
            <a:ext cx="11340000" cy="432000"/>
          </a:xfrm>
        </p:spPr>
        <p:txBody>
          <a:bodyPr>
            <a:noAutofit/>
          </a:bodyPr>
          <a:lstStyle/>
          <a:p>
            <a:pPr algn="ctr"/>
            <a:r>
              <a:rPr lang="en-ZA" sz="4400" b="1" dirty="0">
                <a:solidFill>
                  <a:schemeClr val="tx2"/>
                </a:solidFill>
                <a:latin typeface="Arial"/>
                <a:cs typeface="Arial"/>
              </a:rPr>
              <a:t>VLP Stats for 2021</a:t>
            </a:r>
            <a:endParaRPr lang="en-ZA" sz="4400" b="1" dirty="0">
              <a:solidFill>
                <a:schemeClr val="tx2"/>
              </a:solidFill>
              <a:latin typeface="Arial" panose="020B0604020202020204" pitchFamily="34" charset="0"/>
              <a:cs typeface="Arial" panose="020B0604020202020204" pitchFamily="34" charset="0"/>
            </a:endParaRPr>
          </a:p>
        </p:txBody>
      </p:sp>
      <p:graphicFrame>
        <p:nvGraphicFramePr>
          <p:cNvPr id="12" name="Content Placeholder 11" title="Gross Revenue Placeholder Chart">
            <a:extLst>
              <a:ext uri="{FF2B5EF4-FFF2-40B4-BE49-F238E27FC236}">
                <a16:creationId xmlns:a16="http://schemas.microsoft.com/office/drawing/2014/main" id="{A0F4BB4A-48F2-43F4-A168-9FECE898C93D}"/>
              </a:ext>
            </a:extLst>
          </p:cNvPr>
          <p:cNvGraphicFramePr>
            <a:graphicFrameLocks noGrp="1"/>
          </p:cNvGraphicFramePr>
          <p:nvPr>
            <p:ph idx="1"/>
            <p:extLst>
              <p:ext uri="{D42A27DB-BD31-4B8C-83A1-F6EECF244321}">
                <p14:modId xmlns:p14="http://schemas.microsoft.com/office/powerpoint/2010/main" val="3313982109"/>
              </p:ext>
            </p:extLst>
          </p:nvPr>
        </p:nvGraphicFramePr>
        <p:xfrm>
          <a:off x="7336536" y="1321902"/>
          <a:ext cx="4250892" cy="5155435"/>
        </p:xfrm>
        <a:graphic>
          <a:graphicData uri="http://schemas.openxmlformats.org/drawingml/2006/chart">
            <c:chart xmlns:c="http://schemas.openxmlformats.org/drawingml/2006/chart" xmlns:r="http://schemas.openxmlformats.org/officeDocument/2006/relationships" r:id="rId2"/>
          </a:graphicData>
        </a:graphic>
      </p:graphicFrame>
      <p:sp>
        <p:nvSpPr>
          <p:cNvPr id="9" name="Slide Number Placeholder 8">
            <a:extLst>
              <a:ext uri="{FF2B5EF4-FFF2-40B4-BE49-F238E27FC236}">
                <a16:creationId xmlns:a16="http://schemas.microsoft.com/office/drawing/2014/main" id="{00A34EBD-7DEA-4599-A81B-0A363A0E17FC}"/>
              </a:ext>
            </a:extLst>
          </p:cNvPr>
          <p:cNvSpPr>
            <a:spLocks noGrp="1"/>
          </p:cNvSpPr>
          <p:nvPr>
            <p:ph type="sldNum" sz="quarter" idx="15"/>
          </p:nvPr>
        </p:nvSpPr>
        <p:spPr/>
        <p:txBody>
          <a:bodyPr/>
          <a:lstStyle/>
          <a:p>
            <a:fld id="{19B51A1E-902D-48AF-9020-955120F399B6}" type="slidenum">
              <a:rPr lang="en-ZA" smtClean="0"/>
              <a:pPr/>
              <a:t>7</a:t>
            </a:fld>
            <a:endParaRPr lang="en-ZA"/>
          </a:p>
        </p:txBody>
      </p:sp>
      <p:pic>
        <p:nvPicPr>
          <p:cNvPr id="3" name="Picture 3" descr="Chart, pie chart&#10;&#10;Description automatically generated">
            <a:extLst>
              <a:ext uri="{FF2B5EF4-FFF2-40B4-BE49-F238E27FC236}">
                <a16:creationId xmlns:a16="http://schemas.microsoft.com/office/drawing/2014/main" id="{C99EF1AA-D92B-479A-ABC6-E50D82274E54}"/>
              </a:ext>
            </a:extLst>
          </p:cNvPr>
          <p:cNvPicPr>
            <a:picLocks noChangeAspect="1"/>
          </p:cNvPicPr>
          <p:nvPr/>
        </p:nvPicPr>
        <p:blipFill rotWithShape="1">
          <a:blip r:embed="rId3"/>
          <a:srcRect l="10882" r="1029" b="7415"/>
          <a:stretch/>
        </p:blipFill>
        <p:spPr>
          <a:xfrm>
            <a:off x="5739505" y="1413472"/>
            <a:ext cx="6065654" cy="4383532"/>
          </a:xfrm>
          <a:prstGeom prst="rect">
            <a:avLst/>
          </a:prstGeom>
        </p:spPr>
      </p:pic>
      <p:pic>
        <p:nvPicPr>
          <p:cNvPr id="5" name="Picture 5" descr="Text&#10;&#10;Description automatically generated">
            <a:extLst>
              <a:ext uri="{FF2B5EF4-FFF2-40B4-BE49-F238E27FC236}">
                <a16:creationId xmlns:a16="http://schemas.microsoft.com/office/drawing/2014/main" id="{91435E13-BD27-4DBA-8280-56ADA78A52A1}"/>
              </a:ext>
            </a:extLst>
          </p:cNvPr>
          <p:cNvPicPr>
            <a:picLocks noChangeAspect="1"/>
          </p:cNvPicPr>
          <p:nvPr/>
        </p:nvPicPr>
        <p:blipFill>
          <a:blip r:embed="rId4"/>
          <a:stretch>
            <a:fillRect/>
          </a:stretch>
        </p:blipFill>
        <p:spPr>
          <a:xfrm>
            <a:off x="1056640" y="1417320"/>
            <a:ext cx="4511040" cy="4511040"/>
          </a:xfrm>
          <a:prstGeom prst="rect">
            <a:avLst/>
          </a:prstGeom>
        </p:spPr>
      </p:pic>
    </p:spTree>
    <p:extLst>
      <p:ext uri="{BB962C8B-B14F-4D97-AF65-F5344CB8AC3E}">
        <p14:creationId xmlns:p14="http://schemas.microsoft.com/office/powerpoint/2010/main" val="25800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2ECD46-8FEA-40FB-87E3-53D5B1E7CA6B}"/>
              </a:ext>
            </a:extLst>
          </p:cNvPr>
          <p:cNvSpPr>
            <a:spLocks noGrp="1"/>
          </p:cNvSpPr>
          <p:nvPr>
            <p:ph type="title"/>
          </p:nvPr>
        </p:nvSpPr>
        <p:spPr>
          <a:xfrm>
            <a:off x="4858917" y="2064941"/>
            <a:ext cx="7246163" cy="3356042"/>
          </a:xfrm>
        </p:spPr>
        <p:txBody>
          <a:bodyPr vert="horz" lIns="91440" tIns="45720" rIns="91440" bIns="45720" rtlCol="0" anchor="t">
            <a:normAutofit/>
          </a:bodyPr>
          <a:lstStyle/>
          <a:p>
            <a:pPr algn="ctr"/>
            <a:r>
              <a:rPr lang="en-US" sz="4800" b="1" dirty="0">
                <a:latin typeface="Arial"/>
                <a:cs typeface="Arial"/>
              </a:rPr>
              <a:t> </a:t>
            </a:r>
            <a:r>
              <a:rPr lang="en-US" sz="4800" b="1" i="1" kern="1200" dirty="0">
                <a:latin typeface="Arial"/>
                <a:cs typeface="Arial"/>
              </a:rPr>
              <a:t>What is Limited Assistance Representation?</a:t>
            </a:r>
          </a:p>
        </p:txBody>
      </p:sp>
      <p:pic>
        <p:nvPicPr>
          <p:cNvPr id="10" name="Graphic 9" descr="Bullseye">
            <a:extLst>
              <a:ext uri="{FF2B5EF4-FFF2-40B4-BE49-F238E27FC236}">
                <a16:creationId xmlns:a16="http://schemas.microsoft.com/office/drawing/2014/main" id="{ED2951C1-1AF2-4139-B787-18BA8EA32D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01216" y="1780171"/>
            <a:ext cx="3793202" cy="3440610"/>
          </a:xfrm>
          <a:prstGeom prst="rect">
            <a:avLst/>
          </a:prstGeom>
        </p:spPr>
      </p:pic>
    </p:spTree>
    <p:extLst>
      <p:ext uri="{BB962C8B-B14F-4D97-AF65-F5344CB8AC3E}">
        <p14:creationId xmlns:p14="http://schemas.microsoft.com/office/powerpoint/2010/main" val="3178757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03D97D-9D2A-481E-AE83-E24E3462ADFE}"/>
              </a:ext>
            </a:extLst>
          </p:cNvPr>
          <p:cNvSpPr>
            <a:spLocks noGrp="1"/>
          </p:cNvSpPr>
          <p:nvPr>
            <p:ph type="sldNum" sz="quarter" idx="10"/>
          </p:nvPr>
        </p:nvSpPr>
        <p:spPr/>
        <p:txBody>
          <a:bodyPr/>
          <a:lstStyle/>
          <a:p>
            <a:fld id="{19B51A1E-902D-48AF-9020-955120F399B6}" type="slidenum">
              <a:rPr lang="en-ZA" smtClean="0"/>
              <a:pPr/>
              <a:t>9</a:t>
            </a:fld>
            <a:endParaRPr lang="en-ZA"/>
          </a:p>
        </p:txBody>
      </p:sp>
      <p:sp>
        <p:nvSpPr>
          <p:cNvPr id="6" name="Title 5">
            <a:extLst>
              <a:ext uri="{FF2B5EF4-FFF2-40B4-BE49-F238E27FC236}">
                <a16:creationId xmlns:a16="http://schemas.microsoft.com/office/drawing/2014/main" id="{5611AFE2-738D-4024-BBC7-C65DEEF0348D}"/>
              </a:ext>
            </a:extLst>
          </p:cNvPr>
          <p:cNvSpPr>
            <a:spLocks noGrp="1"/>
          </p:cNvSpPr>
          <p:nvPr>
            <p:ph type="title" idx="4294967295"/>
          </p:nvPr>
        </p:nvSpPr>
        <p:spPr>
          <a:xfrm>
            <a:off x="431800" y="383048"/>
            <a:ext cx="11328400" cy="431800"/>
          </a:xfrm>
        </p:spPr>
        <p:txBody>
          <a:bodyPr>
            <a:noAutofit/>
          </a:bodyPr>
          <a:lstStyle/>
          <a:p>
            <a:pPr algn="ctr"/>
            <a:r>
              <a:rPr lang="en-US" sz="4400" b="1">
                <a:latin typeface="Arial"/>
                <a:cs typeface="Arial"/>
              </a:rPr>
              <a:t>Limited Assistance Representation</a:t>
            </a:r>
          </a:p>
        </p:txBody>
      </p:sp>
      <p:sp>
        <p:nvSpPr>
          <p:cNvPr id="8" name="TextBox 7">
            <a:extLst>
              <a:ext uri="{FF2B5EF4-FFF2-40B4-BE49-F238E27FC236}">
                <a16:creationId xmlns:a16="http://schemas.microsoft.com/office/drawing/2014/main" id="{9FC3372A-116C-449C-8EC7-5366585F3D2F}"/>
              </a:ext>
            </a:extLst>
          </p:cNvPr>
          <p:cNvSpPr txBox="1"/>
          <p:nvPr/>
        </p:nvSpPr>
        <p:spPr>
          <a:xfrm>
            <a:off x="1536970" y="1324301"/>
            <a:ext cx="10437779" cy="4524315"/>
          </a:xfrm>
          <a:prstGeom prst="rect">
            <a:avLst/>
          </a:prstGeom>
          <a:noFill/>
        </p:spPr>
        <p:txBody>
          <a:bodyPr wrap="square" rtlCol="0" anchor="t">
            <a:spAutoFit/>
          </a:bodyPr>
          <a:lstStyle/>
          <a:p>
            <a:r>
              <a:rPr lang="en-US" sz="2400" b="1">
                <a:latin typeface="Arial"/>
                <a:cs typeface="Arial"/>
              </a:rPr>
              <a:t>Limited Assistance Representation (LAR)</a:t>
            </a:r>
            <a:r>
              <a:rPr lang="en-US" sz="2400">
                <a:latin typeface="Arial"/>
                <a:cs typeface="Arial"/>
              </a:rPr>
              <a:t> allows an attorney to represent a client for a brief period on a specific issue. VLP clinics are LAR opportunities.</a:t>
            </a:r>
          </a:p>
          <a:p>
            <a:endParaRPr lang="en-US" sz="2400">
              <a:latin typeface="Arial"/>
              <a:cs typeface="Arial"/>
            </a:endParaRPr>
          </a:p>
          <a:p>
            <a:r>
              <a:rPr lang="en-US" altLang="en-US" sz="2400">
                <a:latin typeface="Arial"/>
                <a:cs typeface="Arial"/>
              </a:rPr>
              <a:t>To become certified to provide limited assistance representation, you must review the LAR handbook. You can also watch the training video.</a:t>
            </a:r>
          </a:p>
          <a:p>
            <a:endParaRPr lang="en-US" altLang="en-US" sz="2400">
              <a:latin typeface="Arial"/>
              <a:cs typeface="Arial"/>
            </a:endParaRPr>
          </a:p>
          <a:p>
            <a:r>
              <a:rPr lang="en-US" altLang="en-US" sz="2400">
                <a:latin typeface="Arial"/>
                <a:cs typeface="Arial"/>
              </a:rPr>
              <a:t>LAR registration is effective upon reviewing the training materials.</a:t>
            </a:r>
          </a:p>
          <a:p>
            <a:endParaRPr lang="en-US" altLang="en-US" sz="2400">
              <a:latin typeface="Arial"/>
              <a:cs typeface="Arial"/>
            </a:endParaRPr>
          </a:p>
          <a:p>
            <a:r>
              <a:rPr lang="en-US" altLang="en-US" sz="2400">
                <a:latin typeface="Arial"/>
                <a:cs typeface="Arial"/>
              </a:rPr>
              <a:t>You do not need to review the materials to fill out paperwork or answer questions. You MUST be LAR certified to represent a client in court under LAR guidelines.</a:t>
            </a:r>
          </a:p>
        </p:txBody>
      </p:sp>
    </p:spTree>
    <p:extLst>
      <p:ext uri="{BB962C8B-B14F-4D97-AF65-F5344CB8AC3E}">
        <p14:creationId xmlns:p14="http://schemas.microsoft.com/office/powerpoint/2010/main" val="192675269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LP_PPT1" id="{494B2981-06FA-C84A-BD24-BE948373E135}" vid="{C0A29D4F-676E-3344-9F8C-A9CA99EA3B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LP_PPT1" id="{494B2981-06FA-C84A-BD24-BE948373E135}" vid="{4F199BDF-2610-D249-9415-0FF74BBAC9A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AE1D895039663449156D852C7380C4D" ma:contentTypeVersion="12" ma:contentTypeDescription="Create a new document." ma:contentTypeScope="" ma:versionID="93b53cb0d9a22daa2756c3d475c31f7c">
  <xsd:schema xmlns:xsd="http://www.w3.org/2001/XMLSchema" xmlns:xs="http://www.w3.org/2001/XMLSchema" xmlns:p="http://schemas.microsoft.com/office/2006/metadata/properties" xmlns:ns2="a9c8e2d2-f2fa-4c66-9d33-5eec4af0639d" xmlns:ns3="3acdbb6b-0b41-44a9-85fb-221e3c698602" targetNamespace="http://schemas.microsoft.com/office/2006/metadata/properties" ma:root="true" ma:fieldsID="43693d4ca155ac36547b0c430d89323d" ns2:_="" ns3:_="">
    <xsd:import namespace="a9c8e2d2-f2fa-4c66-9d33-5eec4af0639d"/>
    <xsd:import namespace="3acdbb6b-0b41-44a9-85fb-221e3c69860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c8e2d2-f2fa-4c66-9d33-5eec4af063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cdbb6b-0b41-44a9-85fb-221e3c69860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acdbb6b-0b41-44a9-85fb-221e3c698602">
      <UserInfo>
        <DisplayName>Tallulah Knopp</DisplayName>
        <AccountId>219</AccountId>
        <AccountType/>
      </UserInfo>
      <UserInfo>
        <DisplayName>Colin Harnsgate</DisplayName>
        <AccountId>411</AccountId>
        <AccountType/>
      </UserInfo>
      <UserInfo>
        <DisplayName>Natasha Vedananda</DisplayName>
        <AccountId>2049</AccountId>
        <AccountType/>
      </UserInfo>
      <UserInfo>
        <DisplayName>Cindy Palmquist</DisplayName>
        <AccountId>38</AccountId>
        <AccountType/>
      </UserInfo>
      <UserInfo>
        <DisplayName>Geraldine Gruvis-Pizarro</DisplayName>
        <AccountId>412</AccountId>
        <AccountType/>
      </UserInfo>
      <UserInfo>
        <DisplayName>Amy Anthony</DisplayName>
        <AccountId>410</AccountId>
        <AccountType/>
      </UserInfo>
      <UserInfo>
        <DisplayName>Barbara Siegel</DisplayName>
        <AccountId>12</AccountId>
        <AccountType/>
      </UserInfo>
      <UserInfo>
        <DisplayName>Ruby Carlon</DisplayName>
        <AccountId>2091</AccountId>
        <AccountType/>
      </UserInfo>
      <UserInfo>
        <DisplayName>Edo Chorm</DisplayName>
        <AccountId>2369</AccountId>
        <AccountType/>
      </UserInfo>
      <UserInfo>
        <DisplayName>Emelia Andres</DisplayName>
        <AccountId>2354</AccountId>
        <AccountType/>
      </UserInfo>
      <UserInfo>
        <DisplayName>Caitlyn Treem</DisplayName>
        <AccountId>2993</AccountId>
        <AccountType/>
      </UserInfo>
    </SharedWithUsers>
  </documentManagement>
</p:properties>
</file>

<file path=customXml/itemProps1.xml><?xml version="1.0" encoding="utf-8"?>
<ds:datastoreItem xmlns:ds="http://schemas.openxmlformats.org/officeDocument/2006/customXml" ds:itemID="{1DE75E31-373B-4D04-954C-66B6270C4CEB}">
  <ds:schemaRefs>
    <ds:schemaRef ds:uri="http://schemas.microsoft.com/sharepoint/v3/contenttype/forms"/>
  </ds:schemaRefs>
</ds:datastoreItem>
</file>

<file path=customXml/itemProps2.xml><?xml version="1.0" encoding="utf-8"?>
<ds:datastoreItem xmlns:ds="http://schemas.openxmlformats.org/officeDocument/2006/customXml" ds:itemID="{95287EE8-DEB9-4E20-8FF7-FE01AE8FBE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c8e2d2-f2fa-4c66-9d33-5eec4af0639d"/>
    <ds:schemaRef ds:uri="3acdbb6b-0b41-44a9-85fb-221e3c6986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FFC2C5-4D6B-458C-B1DB-8384D1E76A1B}">
  <ds:schemaRefs>
    <ds:schemaRef ds:uri="http://schemas.openxmlformats.org/package/2006/metadata/core-properties"/>
    <ds:schemaRef ds:uri="http://www.w3.org/XML/1998/namespace"/>
    <ds:schemaRef ds:uri="3acdbb6b-0b41-44a9-85fb-221e3c698602"/>
    <ds:schemaRef ds:uri="http://purl.org/dc/terms/"/>
    <ds:schemaRef ds:uri="http://schemas.microsoft.com/office/2006/metadata/properties"/>
    <ds:schemaRef ds:uri="http://purl.org/dc/dcmitype/"/>
    <ds:schemaRef ds:uri="http://schemas.microsoft.com/office/infopath/2007/PartnerControls"/>
    <ds:schemaRef ds:uri="http://schemas.microsoft.com/office/2006/documentManagement/types"/>
    <ds:schemaRef ds:uri="a9c8e2d2-f2fa-4c66-9d33-5eec4af0639d"/>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Training PowerPoint Template</Template>
  <TotalTime>0</TotalTime>
  <Words>2805</Words>
  <Application>Microsoft Office PowerPoint</Application>
  <PresentationFormat>Widescreen</PresentationFormat>
  <Paragraphs>334</Paragraphs>
  <Slides>36</Slides>
  <Notes>1</Notes>
  <HiddenSlides>0</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Custom Design</vt:lpstr>
      <vt:lpstr>Office Theme</vt:lpstr>
      <vt:lpstr>PowerPoint Presentation</vt:lpstr>
      <vt:lpstr>Volunteer Lawyers Project</vt:lpstr>
      <vt:lpstr>Who is VLP?</vt:lpstr>
      <vt:lpstr>Giving Justice a Voice</vt:lpstr>
      <vt:lpstr>Who We Serve</vt:lpstr>
      <vt:lpstr>VLP Legal Units</vt:lpstr>
      <vt:lpstr>VLP Stats for 2021</vt:lpstr>
      <vt:lpstr> What is Limited Assistance Representation?</vt:lpstr>
      <vt:lpstr>Limited Assistance Representation</vt:lpstr>
      <vt:lpstr>PowerPoint Presentation</vt:lpstr>
      <vt:lpstr>Volunteer Opportunities</vt:lpstr>
      <vt:lpstr>Advice Panels</vt:lpstr>
      <vt:lpstr>Clinics</vt:lpstr>
      <vt:lpstr>PowerPoint Presentation</vt:lpstr>
      <vt:lpstr>PowerPoint Presentation</vt:lpstr>
      <vt:lpstr>PowerPoint Presentation</vt:lpstr>
      <vt:lpstr>Remote and In-Person Clinic Expectations</vt:lpstr>
      <vt:lpstr>Projects</vt:lpstr>
      <vt:lpstr>Projects</vt:lpstr>
      <vt:lpstr>Full Rep Cases</vt:lpstr>
      <vt:lpstr>PowerPoint Presentation</vt:lpstr>
      <vt:lpstr>What VLP Provides</vt:lpstr>
      <vt:lpstr>Upcoming Trainings</vt:lpstr>
      <vt:lpstr>Working with Interpreters</vt:lpstr>
      <vt:lpstr>Read or Listen as I Read Aloud</vt:lpstr>
      <vt:lpstr>What did the last slide say?</vt:lpstr>
      <vt:lpstr>Working with Interpreters</vt:lpstr>
      <vt:lpstr>Working with Low Income Clients</vt:lpstr>
      <vt:lpstr>Communication</vt:lpstr>
      <vt:lpstr>PowerPoint Presentation</vt:lpstr>
      <vt:lpstr>Considerations in the Current Climate</vt:lpstr>
      <vt:lpstr>What impact Does VLP have?</vt:lpstr>
      <vt:lpstr>PowerPoint Presentation</vt:lpstr>
      <vt:lpstr>PowerPoint Presentation</vt:lpstr>
      <vt:lpstr>What’s Next?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1203</cp:revision>
  <dcterms:created xsi:type="dcterms:W3CDTF">2018-12-12T20:29:09Z</dcterms:created>
  <dcterms:modified xsi:type="dcterms:W3CDTF">2022-04-04T18:25:14Z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2018-08-01T18:28:11.6786671Z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y fmtid="{D5CDD505-2E9C-101B-9397-08002B2CF9AE}" pid="10" name="ContentTypeId">
    <vt:lpwstr>0x0101001AE1D895039663449156D852C7380C4D</vt:lpwstr>
  </property>
  <property fmtid="{D5CDD505-2E9C-101B-9397-08002B2CF9AE}" pid="11" name="AuthorIds_UIVersion_3584">
    <vt:lpwstr>408</vt:lpwstr>
  </property>
  <property fmtid="{D5CDD505-2E9C-101B-9397-08002B2CF9AE}" pid="12" name="TaxKeyword">
    <vt:lpwstr/>
  </property>
  <property fmtid="{D5CDD505-2E9C-101B-9397-08002B2CF9AE}" pid="13" name="SharedWithUsers">
    <vt:lpwstr>219;#Tallulah Knopp;#411;#Colin Harnsgate;#2049;#Natasha Vedananda;#38;#Cindy Palmquist;#412;#Geraldine Gruvis-Pizarro</vt:lpwstr>
  </property>
  <property fmtid="{D5CDD505-2E9C-101B-9397-08002B2CF9AE}" pid="14" name="Items">
    <vt:r8>1</vt:r8>
  </property>
</Properties>
</file>